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94" r:id="rId4"/>
  </p:sldMasterIdLst>
  <p:notesMasterIdLst>
    <p:notesMasterId r:id="rId26"/>
  </p:notesMasterIdLst>
  <p:sldIdLst>
    <p:sldId id="256" r:id="rId5"/>
    <p:sldId id="298" r:id="rId6"/>
    <p:sldId id="299" r:id="rId7"/>
    <p:sldId id="300" r:id="rId8"/>
    <p:sldId id="301" r:id="rId9"/>
    <p:sldId id="302" r:id="rId10"/>
    <p:sldId id="303" r:id="rId11"/>
    <p:sldId id="304" r:id="rId12"/>
    <p:sldId id="305" r:id="rId13"/>
    <p:sldId id="306" r:id="rId14"/>
    <p:sldId id="307" r:id="rId15"/>
    <p:sldId id="308" r:id="rId16"/>
    <p:sldId id="309" r:id="rId17"/>
    <p:sldId id="310" r:id="rId18"/>
    <p:sldId id="311" r:id="rId19"/>
    <p:sldId id="312" r:id="rId20"/>
    <p:sldId id="257" r:id="rId21"/>
    <p:sldId id="313" r:id="rId22"/>
    <p:sldId id="314" r:id="rId23"/>
    <p:sldId id="258" r:id="rId24"/>
    <p:sldId id="260" r:id="rId25"/>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1321"/>
    <a:srgbClr val="222222"/>
    <a:srgbClr val="FF8F1C"/>
    <a:srgbClr val="FFBD00"/>
    <a:srgbClr val="AA1F2E"/>
    <a:srgbClr val="702F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852DCA-538E-DF8A-1BA9-2449ADFDBD11}" v="2" dt="2024-11-05T19:38:25.637"/>
    <p1510:client id="{257CFF81-8057-A477-1DE2-B2619C05B14D}" v="17" dt="2024-11-05T05:10:19.598"/>
    <p1510:client id="{34A34CBA-07B9-2CC3-3C12-42FAD5B4CD24}" v="1" dt="2024-11-05T18:23:25.464"/>
    <p1510:client id="{3F5BB20A-D5CB-DC4A-6ACB-CA9294832372}" v="5" dt="2024-11-05T05:13:44.880"/>
    <p1510:client id="{73892BB6-20E8-BD49-CCE2-3AFB0B9503FF}" v="717" dt="2024-11-05T04:49:31.726"/>
    <p1510:client id="{985C84F9-726C-2F45-D69C-980D804265DC}" v="3" dt="2024-11-05T07:21:19.591"/>
    <p1510:client id="{A5D24183-E5E3-4724-FC0F-E41B484E316E}" v="2" dt="2024-11-05T20:36:11.796"/>
    <p1510:client id="{A791C25E-E98F-463A-A64A-470171F3B82D}" v="157" dt="2024-11-05T00:15:30.455"/>
    <p1510:client id="{C9588070-75D9-0C60-DAEF-DB5AA908C5F4}" v="4" dt="2024-11-05T18:11:19.211"/>
    <p1510:client id="{FCB19E9E-0221-A189-3095-F5B80375495D}" v="7" dt="2024-11-05T00:18:13.722"/>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880"/>
        <p:guide pos="216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6C182889-7A5A-A44E-8603-54445D67306E}" type="datetimeFigureOut">
              <a:rPr lang="en-US" smtClean="0"/>
              <a:t>11/15/2024</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E6A71848-3937-D84A-AA8E-2DF5B318F0E4}" type="slidenum">
              <a:rPr lang="en-US" smtClean="0"/>
              <a:t>‹#›</a:t>
            </a:fld>
            <a:endParaRPr lang="en-US"/>
          </a:p>
        </p:txBody>
      </p:sp>
    </p:spTree>
    <p:extLst>
      <p:ext uri="{BB962C8B-B14F-4D97-AF65-F5344CB8AC3E}">
        <p14:creationId xmlns:p14="http://schemas.microsoft.com/office/powerpoint/2010/main" val="34586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Nav</a:t>
            </a:r>
          </a:p>
          <a:p>
            <a:endParaRPr lang="en-US" dirty="0">
              <a:cs typeface="Calibri"/>
            </a:endParaRPr>
          </a:p>
          <a:p>
            <a:r>
              <a:rPr lang="en-US"/>
              <a:t>Hello everyone, thank you for joining us today. We are excited to present our project, titled </a:t>
            </a:r>
            <a:r>
              <a:rPr lang="en-US" i="1"/>
              <a:t>'Go Clean.'</a:t>
            </a:r>
            <a:r>
              <a:rPr lang="en-US"/>
              <a:t> This is part of our coursework for CMPT 2400 and CMPT 3510.</a:t>
            </a:r>
          </a:p>
          <a:p>
            <a:r>
              <a:rPr lang="en-US"/>
              <a:t>My name is Navkirat Singh, and I am here with my teammates Dionathan Santos, Harshdeep Kaur, Rajveer Singh, and Vinit Kataria. Together, we have been working on analyzing data from the National Pollutant Release Inventory (NPRI) and creating a model to draw meaningful insights from it.</a:t>
            </a:r>
          </a:p>
          <a:p>
            <a:r>
              <a:rPr lang="en-US" dirty="0"/>
              <a:t>We’d like to acknowledge and thank our instructors, Maryam Mirzaei and Mohammad </a:t>
            </a:r>
            <a:r>
              <a:rPr lang="en-US" dirty="0" err="1"/>
              <a:t>Ajallooeian</a:t>
            </a:r>
            <a:r>
              <a:rPr lang="en-US" dirty="0"/>
              <a:t>, for their guidance and support throughout this project.</a:t>
            </a:r>
            <a:endParaRPr lang="en-US" dirty="0">
              <a:cs typeface="Calibri"/>
            </a:endParaRPr>
          </a:p>
          <a:p>
            <a:r>
              <a:rPr lang="en-US" dirty="0"/>
              <a:t>Let’s get started!</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E6A71848-3937-D84A-AA8E-2DF5B318F0E4}" type="slidenum">
              <a:rPr lang="en-US" smtClean="0"/>
              <a:t>1</a:t>
            </a:fld>
            <a:endParaRPr lang="en-US"/>
          </a:p>
        </p:txBody>
      </p:sp>
    </p:spTree>
    <p:extLst>
      <p:ext uri="{BB962C8B-B14F-4D97-AF65-F5344CB8AC3E}">
        <p14:creationId xmlns:p14="http://schemas.microsoft.com/office/powerpoint/2010/main" val="25425294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5C1C38-A830-09E2-06B3-E24C16678A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AC9CC7-63DA-E6EE-7409-B40F7676CD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2EF809-6EC1-4129-FAC6-6283FCCBEC74}"/>
              </a:ext>
            </a:extLst>
          </p:cNvPr>
          <p:cNvSpPr>
            <a:spLocks noGrp="1"/>
          </p:cNvSpPr>
          <p:nvPr>
            <p:ph type="body" idx="1"/>
          </p:nvPr>
        </p:nvSpPr>
        <p:spPr/>
        <p:txBody>
          <a:bodyPr/>
          <a:lstStyle/>
          <a:p>
            <a:r>
              <a:rPr lang="en-CA" dirty="0">
                <a:cs typeface="Calibri"/>
              </a:rPr>
              <a:t>Nav</a:t>
            </a:r>
          </a:p>
          <a:p>
            <a:endParaRPr lang="en-CA" dirty="0">
              <a:cs typeface="Calibri"/>
            </a:endParaRPr>
          </a:p>
          <a:p>
            <a:r>
              <a:rPr lang="en-CA"/>
              <a:t>we'll look at the top industries responsible for land spills in Canada from 2012 to 2022.</a:t>
            </a:r>
          </a:p>
          <a:p>
            <a:r>
              <a:rPr lang="en-CA" b="1"/>
              <a:t>Main Content:</a:t>
            </a:r>
            <a:endParaRPr lang="en-CA"/>
          </a:p>
          <a:p>
            <a:r>
              <a:rPr lang="en-CA" dirty="0"/>
              <a:t>Let's start by examining the data. The graph shows the top industry for land spills each year over the past decade.</a:t>
            </a:r>
            <a:endParaRPr lang="en-CA" dirty="0">
              <a:cs typeface="Calibri"/>
            </a:endParaRPr>
          </a:p>
          <a:p>
            <a:pPr marL="171450" indent="-171450">
              <a:buFont typeface="Arial"/>
              <a:buChar char="•"/>
            </a:pPr>
            <a:r>
              <a:rPr lang="en-CA" dirty="0"/>
              <a:t>In </a:t>
            </a:r>
            <a:r>
              <a:rPr lang="en-CA" b="1" dirty="0"/>
              <a:t>2017</a:t>
            </a:r>
            <a:r>
              <a:rPr lang="en-CA" dirty="0"/>
              <a:t>, we see a significant spike in land spills in the </a:t>
            </a:r>
            <a:r>
              <a:rPr lang="en-CA" b="1" dirty="0"/>
              <a:t>non-ferrous metal (excluding aluminum) smelting and refining industry</a:t>
            </a:r>
            <a:r>
              <a:rPr lang="en-CA" dirty="0"/>
              <a:t>. This spike is noteworthy because it highlights major environmental challenges in this sector.</a:t>
            </a:r>
            <a:endParaRPr lang="en-CA" dirty="0">
              <a:cs typeface="Calibri"/>
            </a:endParaRPr>
          </a:p>
          <a:p>
            <a:pPr marL="171450" indent="-171450">
              <a:buFont typeface="Arial"/>
              <a:buChar char="•"/>
            </a:pPr>
            <a:endParaRPr lang="en-CA" dirty="0">
              <a:cs typeface="Calibri"/>
            </a:endParaRPr>
          </a:p>
          <a:p>
            <a:pPr marL="171450" indent="-171450">
              <a:buFont typeface="Arial"/>
              <a:buChar char="•"/>
            </a:pPr>
            <a:endParaRPr lang="en-CA" dirty="0">
              <a:cs typeface="Calibri"/>
            </a:endParaRPr>
          </a:p>
          <a:p>
            <a:pPr>
              <a:buFont typeface="Arial"/>
              <a:buChar char="•"/>
            </a:pPr>
            <a:r>
              <a:rPr lang="en-CA"/>
              <a:t>One fascinating fact is that despite efforts to manage industrial waste, certain sectors, like non-ferrous metal refining, continue to face obstacles in reducing environmental impacts. This spike serves as a reminder of the complexities involved in balancing industrial activity with environmental responsibility.</a:t>
            </a:r>
            <a:endParaRPr lang="en-CA" dirty="0">
              <a:cs typeface="Calibri"/>
            </a:endParaRPr>
          </a:p>
          <a:p>
            <a:pPr>
              <a:buFont typeface="Arial"/>
              <a:buChar char="•"/>
            </a:pPr>
            <a:r>
              <a:rPr lang="en-CA"/>
              <a:t>In more recent years, we notice a shift, with 2022 showing a peak in land spills for support activities for air transportation. This data reflects how industrial focus changes over time, yet environmental challenges remain relevant across sectors.</a:t>
            </a:r>
          </a:p>
          <a:p>
            <a:pPr marL="171450" indent="-171450">
              <a:buFont typeface="Arial"/>
              <a:buChar char="•"/>
            </a:pPr>
            <a:endParaRPr lang="en-CA" dirty="0">
              <a:cs typeface="Calibri"/>
            </a:endParaRPr>
          </a:p>
          <a:p>
            <a:pPr marL="171450" indent="-171450">
              <a:buFont typeface="Arial"/>
              <a:buChar char="•"/>
            </a:pPr>
            <a:endParaRPr lang="en-CA" dirty="0">
              <a:cs typeface="Calibri"/>
            </a:endParaRPr>
          </a:p>
          <a:p>
            <a:endParaRPr lang="en-CA" dirty="0">
              <a:cs typeface="Calibri"/>
            </a:endParaRPr>
          </a:p>
        </p:txBody>
      </p:sp>
      <p:sp>
        <p:nvSpPr>
          <p:cNvPr id="4" name="Slide Number Placeholder 3">
            <a:extLst>
              <a:ext uri="{FF2B5EF4-FFF2-40B4-BE49-F238E27FC236}">
                <a16:creationId xmlns:a16="http://schemas.microsoft.com/office/drawing/2014/main" id="{E870B80B-4456-1957-6A03-3CBA56984CFE}"/>
              </a:ext>
            </a:extLst>
          </p:cNvPr>
          <p:cNvSpPr>
            <a:spLocks noGrp="1"/>
          </p:cNvSpPr>
          <p:nvPr>
            <p:ph type="sldNum" sz="quarter" idx="5"/>
          </p:nvPr>
        </p:nvSpPr>
        <p:spPr/>
        <p:txBody>
          <a:bodyPr/>
          <a:lstStyle/>
          <a:p>
            <a:fld id="{AD75AD66-F137-44BF-B2B0-F792E15635D8}" type="slidenum">
              <a:rPr lang="en-CA" smtClean="0"/>
              <a:t>10</a:t>
            </a:fld>
            <a:endParaRPr lang="en-CA"/>
          </a:p>
        </p:txBody>
      </p:sp>
    </p:spTree>
    <p:extLst>
      <p:ext uri="{BB962C8B-B14F-4D97-AF65-F5344CB8AC3E}">
        <p14:creationId xmlns:p14="http://schemas.microsoft.com/office/powerpoint/2010/main" val="35642290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9DEDD-23C1-BF83-4695-51C605CE84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76DC4A-7B87-A03F-4528-DC1B5513E3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B66B15-2255-4F82-DFA9-7FF858DC6DA5}"/>
              </a:ext>
            </a:extLst>
          </p:cNvPr>
          <p:cNvSpPr>
            <a:spLocks noGrp="1"/>
          </p:cNvSpPr>
          <p:nvPr>
            <p:ph type="body" idx="1"/>
          </p:nvPr>
        </p:nvSpPr>
        <p:spPr/>
        <p:txBody>
          <a:bodyPr/>
          <a:lstStyle/>
          <a:p>
            <a:r>
              <a:rPr lang="en-CA" dirty="0" err="1">
                <a:cs typeface="Calibri"/>
              </a:rPr>
              <a:t>Dionathan</a:t>
            </a:r>
            <a:br>
              <a:rPr lang="en-CA" dirty="0">
                <a:cs typeface="+mn-lt"/>
              </a:rPr>
            </a:br>
            <a:br>
              <a:rPr lang="en-CA" dirty="0">
                <a:cs typeface="+mn-lt"/>
              </a:rPr>
            </a:br>
            <a:r>
              <a:rPr lang="en-CA" dirty="0"/>
              <a:t>Sewage treatment facilities dominate water spills across most years, except for a major spike from coal mining in 2014. This pattern reveals a hidden challenge: while sewage facilities manage critical wastewater tasks, they also pose ongoing spill risks, likely from aging infrastructure and operational issues. This highlights the need for robust maintenance to prevent these frequent spills."</a:t>
            </a:r>
            <a:endParaRPr lang="en-CA" dirty="0">
              <a:cs typeface="Calibri"/>
            </a:endParaRPr>
          </a:p>
        </p:txBody>
      </p:sp>
      <p:sp>
        <p:nvSpPr>
          <p:cNvPr id="4" name="Slide Number Placeholder 3">
            <a:extLst>
              <a:ext uri="{FF2B5EF4-FFF2-40B4-BE49-F238E27FC236}">
                <a16:creationId xmlns:a16="http://schemas.microsoft.com/office/drawing/2014/main" id="{D6AF0753-0990-6A60-02F3-11E77355C372}"/>
              </a:ext>
            </a:extLst>
          </p:cNvPr>
          <p:cNvSpPr>
            <a:spLocks noGrp="1"/>
          </p:cNvSpPr>
          <p:nvPr>
            <p:ph type="sldNum" sz="quarter" idx="5"/>
          </p:nvPr>
        </p:nvSpPr>
        <p:spPr/>
        <p:txBody>
          <a:bodyPr/>
          <a:lstStyle/>
          <a:p>
            <a:fld id="{AD75AD66-F137-44BF-B2B0-F792E15635D8}" type="slidenum">
              <a:rPr lang="en-CA" smtClean="0"/>
              <a:t>11</a:t>
            </a:fld>
            <a:endParaRPr lang="en-CA"/>
          </a:p>
        </p:txBody>
      </p:sp>
    </p:spTree>
    <p:extLst>
      <p:ext uri="{BB962C8B-B14F-4D97-AF65-F5344CB8AC3E}">
        <p14:creationId xmlns:p14="http://schemas.microsoft.com/office/powerpoint/2010/main" val="23686804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33C976-E49D-8EF8-57AA-5DC6009FE4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469519-4712-E292-D7A1-E7AEB43489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E259E9-FD83-E2DA-A023-8BDD9CE24D06}"/>
              </a:ext>
            </a:extLst>
          </p:cNvPr>
          <p:cNvSpPr>
            <a:spLocks noGrp="1"/>
          </p:cNvSpPr>
          <p:nvPr>
            <p:ph type="body" idx="1"/>
          </p:nvPr>
        </p:nvSpPr>
        <p:spPr/>
        <p:txBody>
          <a:bodyPr/>
          <a:lstStyle/>
          <a:p>
            <a:r>
              <a:rPr lang="en-CA">
                <a:cs typeface="Calibri"/>
              </a:rPr>
              <a:t>Vinit</a:t>
            </a:r>
            <a:endParaRPr lang="en-CA"/>
          </a:p>
        </p:txBody>
      </p:sp>
      <p:sp>
        <p:nvSpPr>
          <p:cNvPr id="4" name="Slide Number Placeholder 3">
            <a:extLst>
              <a:ext uri="{FF2B5EF4-FFF2-40B4-BE49-F238E27FC236}">
                <a16:creationId xmlns:a16="http://schemas.microsoft.com/office/drawing/2014/main" id="{7AC036FE-A10A-2957-9B8B-69D3D3456EC0}"/>
              </a:ext>
            </a:extLst>
          </p:cNvPr>
          <p:cNvSpPr>
            <a:spLocks noGrp="1"/>
          </p:cNvSpPr>
          <p:nvPr>
            <p:ph type="sldNum" sz="quarter" idx="5"/>
          </p:nvPr>
        </p:nvSpPr>
        <p:spPr/>
        <p:txBody>
          <a:bodyPr/>
          <a:lstStyle/>
          <a:p>
            <a:fld id="{AD75AD66-F137-44BF-B2B0-F792E15635D8}" type="slidenum">
              <a:rPr lang="en-CA" smtClean="0"/>
              <a:t>12</a:t>
            </a:fld>
            <a:endParaRPr lang="en-CA"/>
          </a:p>
        </p:txBody>
      </p:sp>
    </p:spTree>
    <p:extLst>
      <p:ext uri="{BB962C8B-B14F-4D97-AF65-F5344CB8AC3E}">
        <p14:creationId xmlns:p14="http://schemas.microsoft.com/office/powerpoint/2010/main" val="3969398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AFABFA-F3B8-D280-2F48-07844B84D7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D3DAE2-8995-923A-5B17-0FA386B464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F9F285-AFF0-175F-C458-F73B094E17B7}"/>
              </a:ext>
            </a:extLst>
          </p:cNvPr>
          <p:cNvSpPr>
            <a:spLocks noGrp="1"/>
          </p:cNvSpPr>
          <p:nvPr>
            <p:ph type="body" idx="1"/>
          </p:nvPr>
        </p:nvSpPr>
        <p:spPr/>
        <p:txBody>
          <a:bodyPr/>
          <a:lstStyle/>
          <a:p>
            <a:r>
              <a:rPr lang="en-CA">
                <a:cs typeface="Calibri"/>
              </a:rPr>
              <a:t>Harsh</a:t>
            </a:r>
            <a:endParaRPr lang="en-CA"/>
          </a:p>
        </p:txBody>
      </p:sp>
      <p:sp>
        <p:nvSpPr>
          <p:cNvPr id="4" name="Slide Number Placeholder 3">
            <a:extLst>
              <a:ext uri="{FF2B5EF4-FFF2-40B4-BE49-F238E27FC236}">
                <a16:creationId xmlns:a16="http://schemas.microsoft.com/office/drawing/2014/main" id="{CB8E6DD5-42C7-12CC-9E38-754DB63E87F1}"/>
              </a:ext>
            </a:extLst>
          </p:cNvPr>
          <p:cNvSpPr>
            <a:spLocks noGrp="1"/>
          </p:cNvSpPr>
          <p:nvPr>
            <p:ph type="sldNum" sz="quarter" idx="5"/>
          </p:nvPr>
        </p:nvSpPr>
        <p:spPr/>
        <p:txBody>
          <a:bodyPr/>
          <a:lstStyle/>
          <a:p>
            <a:fld id="{AD75AD66-F137-44BF-B2B0-F792E15635D8}" type="slidenum">
              <a:rPr lang="en-CA" smtClean="0"/>
              <a:t>13</a:t>
            </a:fld>
            <a:endParaRPr lang="en-CA"/>
          </a:p>
        </p:txBody>
      </p:sp>
    </p:spTree>
    <p:extLst>
      <p:ext uri="{BB962C8B-B14F-4D97-AF65-F5344CB8AC3E}">
        <p14:creationId xmlns:p14="http://schemas.microsoft.com/office/powerpoint/2010/main" val="36472411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3050CF-9F01-6A3E-6901-C3E260E007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B0B8E6-A028-2BA7-FE48-D5068A8014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0F0361-4A0D-6B79-0085-C18970D8BC5B}"/>
              </a:ext>
            </a:extLst>
          </p:cNvPr>
          <p:cNvSpPr>
            <a:spLocks noGrp="1"/>
          </p:cNvSpPr>
          <p:nvPr>
            <p:ph type="body" idx="1"/>
          </p:nvPr>
        </p:nvSpPr>
        <p:spPr/>
        <p:txBody>
          <a:bodyPr/>
          <a:lstStyle/>
          <a:p>
            <a:r>
              <a:rPr lang="en-CA" dirty="0">
                <a:cs typeface="Calibri"/>
              </a:rPr>
              <a:t>Nav</a:t>
            </a:r>
          </a:p>
          <a:p>
            <a:endParaRPr lang="en-CA" dirty="0">
              <a:cs typeface="Calibri"/>
            </a:endParaRPr>
          </a:p>
          <a:p>
            <a:endParaRPr lang="en-CA" dirty="0">
              <a:cs typeface="Calibri"/>
            </a:endParaRPr>
          </a:p>
          <a:p>
            <a:r>
              <a:rPr lang="en-CA" dirty="0"/>
              <a:t>This slide shows the top 3 substances spilled into water bodies.</a:t>
            </a:r>
            <a:endParaRPr lang="en-CA" dirty="0">
              <a:cs typeface="Calibri"/>
            </a:endParaRPr>
          </a:p>
          <a:p>
            <a:r>
              <a:rPr lang="en-CA" b="1" dirty="0"/>
              <a:t>Arsenic (and its compounds)</a:t>
            </a:r>
            <a:r>
              <a:rPr lang="en-CA" dirty="0"/>
              <a:t>: This is the substance with the highest spill amount.</a:t>
            </a:r>
            <a:endParaRPr lang="en-CA" dirty="0">
              <a:cs typeface="Calibri"/>
            </a:endParaRPr>
          </a:p>
          <a:p>
            <a:r>
              <a:rPr lang="en-CA" dirty="0"/>
              <a:t>There are different types of arsenic compounds, including:</a:t>
            </a:r>
            <a:endParaRPr lang="en-CA" dirty="0">
              <a:cs typeface="Calibri"/>
            </a:endParaRPr>
          </a:p>
          <a:p>
            <a:r>
              <a:rPr lang="en-CA" dirty="0">
                <a:cs typeface="Calibri"/>
              </a:rPr>
              <a:t>Inorganic, organic and ARSENIC gas.</a:t>
            </a:r>
          </a:p>
          <a:p>
            <a:endParaRPr lang="en-CA" dirty="0">
              <a:cs typeface="Calibri"/>
            </a:endParaRPr>
          </a:p>
          <a:p>
            <a:r>
              <a:rPr lang="en-CA" dirty="0">
                <a:cs typeface="Calibri"/>
              </a:rPr>
              <a:t>Even just to let you know that Arsenic gas is very common and it is very Toxic for </a:t>
            </a:r>
            <a:r>
              <a:rPr lang="en-CA" dirty="0" err="1">
                <a:cs typeface="Calibri"/>
              </a:rPr>
              <a:t>enviornment</a:t>
            </a:r>
          </a:p>
          <a:p>
            <a:endParaRPr lang="en-CA" dirty="0">
              <a:cs typeface="Calibri"/>
            </a:endParaRPr>
          </a:p>
          <a:p>
            <a:r>
              <a:rPr lang="en-CA" dirty="0">
                <a:cs typeface="Calibri"/>
              </a:rPr>
              <a:t>Then we have lead and phosphorus. </a:t>
            </a:r>
          </a:p>
          <a:p>
            <a:endParaRPr lang="en-CA" dirty="0">
              <a:cs typeface="Calibri"/>
            </a:endParaRPr>
          </a:p>
          <a:p>
            <a:r>
              <a:rPr lang="en-CA" dirty="0"/>
              <a:t>These spills into our water bodies are a significant environmental concern. Understanding the quantities of these harmful substances helps us take action to protect our water and health.</a:t>
            </a:r>
          </a:p>
          <a:p>
            <a:pPr marL="171450" indent="-171450">
              <a:buFont typeface="Arial"/>
              <a:buChar char="•"/>
            </a:pPr>
            <a:endParaRPr lang="en-CA">
              <a:cs typeface="Calibri"/>
            </a:endParaRPr>
          </a:p>
          <a:p>
            <a:endParaRPr lang="en-CA" dirty="0">
              <a:cs typeface="Calibri"/>
            </a:endParaRPr>
          </a:p>
        </p:txBody>
      </p:sp>
      <p:sp>
        <p:nvSpPr>
          <p:cNvPr id="4" name="Slide Number Placeholder 3">
            <a:extLst>
              <a:ext uri="{FF2B5EF4-FFF2-40B4-BE49-F238E27FC236}">
                <a16:creationId xmlns:a16="http://schemas.microsoft.com/office/drawing/2014/main" id="{45D3C5B8-4615-AE25-24FC-11261B400553}"/>
              </a:ext>
            </a:extLst>
          </p:cNvPr>
          <p:cNvSpPr>
            <a:spLocks noGrp="1"/>
          </p:cNvSpPr>
          <p:nvPr>
            <p:ph type="sldNum" sz="quarter" idx="5"/>
          </p:nvPr>
        </p:nvSpPr>
        <p:spPr/>
        <p:txBody>
          <a:bodyPr/>
          <a:lstStyle/>
          <a:p>
            <a:fld id="{AD75AD66-F137-44BF-B2B0-F792E15635D8}" type="slidenum">
              <a:rPr lang="en-CA" smtClean="0"/>
              <a:t>14</a:t>
            </a:fld>
            <a:endParaRPr lang="en-CA"/>
          </a:p>
        </p:txBody>
      </p:sp>
    </p:spTree>
    <p:extLst>
      <p:ext uri="{BB962C8B-B14F-4D97-AF65-F5344CB8AC3E}">
        <p14:creationId xmlns:p14="http://schemas.microsoft.com/office/powerpoint/2010/main" val="38207833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3B877D-33BF-A3E9-9EC1-CFF48C835D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52A55-49FE-502B-65A7-19E417D0C1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706CA68-3941-4B16-36CB-CA0A7F93350E}"/>
              </a:ext>
            </a:extLst>
          </p:cNvPr>
          <p:cNvSpPr>
            <a:spLocks noGrp="1"/>
          </p:cNvSpPr>
          <p:nvPr>
            <p:ph type="body" idx="1"/>
          </p:nvPr>
        </p:nvSpPr>
        <p:spPr/>
        <p:txBody>
          <a:bodyPr/>
          <a:lstStyle/>
          <a:p>
            <a:r>
              <a:rPr lang="en-CA">
                <a:cs typeface="Calibri"/>
              </a:rPr>
              <a:t>Dionathan</a:t>
            </a:r>
            <a:endParaRPr lang="en-CA"/>
          </a:p>
        </p:txBody>
      </p:sp>
      <p:sp>
        <p:nvSpPr>
          <p:cNvPr id="4" name="Slide Number Placeholder 3">
            <a:extLst>
              <a:ext uri="{FF2B5EF4-FFF2-40B4-BE49-F238E27FC236}">
                <a16:creationId xmlns:a16="http://schemas.microsoft.com/office/drawing/2014/main" id="{F3DAC845-671B-D023-9771-709305117DC6}"/>
              </a:ext>
            </a:extLst>
          </p:cNvPr>
          <p:cNvSpPr>
            <a:spLocks noGrp="1"/>
          </p:cNvSpPr>
          <p:nvPr>
            <p:ph type="sldNum" sz="quarter" idx="5"/>
          </p:nvPr>
        </p:nvSpPr>
        <p:spPr/>
        <p:txBody>
          <a:bodyPr/>
          <a:lstStyle/>
          <a:p>
            <a:fld id="{AD75AD66-F137-44BF-B2B0-F792E15635D8}" type="slidenum">
              <a:rPr lang="en-CA" smtClean="0"/>
              <a:t>15</a:t>
            </a:fld>
            <a:endParaRPr lang="en-CA"/>
          </a:p>
        </p:txBody>
      </p:sp>
    </p:spTree>
    <p:extLst>
      <p:ext uri="{BB962C8B-B14F-4D97-AF65-F5344CB8AC3E}">
        <p14:creationId xmlns:p14="http://schemas.microsoft.com/office/powerpoint/2010/main" val="13832871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313B47-E054-EBEF-9388-81DB598248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B320FA-A54A-10D7-0DE7-2F09049E4B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F66C43-D271-3666-0717-5BF462BBE61C}"/>
              </a:ext>
            </a:extLst>
          </p:cNvPr>
          <p:cNvSpPr>
            <a:spLocks noGrp="1"/>
          </p:cNvSpPr>
          <p:nvPr>
            <p:ph type="body" idx="1"/>
          </p:nvPr>
        </p:nvSpPr>
        <p:spPr/>
        <p:txBody>
          <a:bodyPr/>
          <a:lstStyle/>
          <a:p>
            <a:r>
              <a:rPr lang="en-CA">
                <a:cs typeface="Calibri"/>
              </a:rPr>
              <a:t>Vinit</a:t>
            </a:r>
            <a:endParaRPr lang="en-CA"/>
          </a:p>
        </p:txBody>
      </p:sp>
      <p:sp>
        <p:nvSpPr>
          <p:cNvPr id="4" name="Slide Number Placeholder 3">
            <a:extLst>
              <a:ext uri="{FF2B5EF4-FFF2-40B4-BE49-F238E27FC236}">
                <a16:creationId xmlns:a16="http://schemas.microsoft.com/office/drawing/2014/main" id="{1E70C108-01D9-3BD4-1FA7-9F88A345C276}"/>
              </a:ext>
            </a:extLst>
          </p:cNvPr>
          <p:cNvSpPr>
            <a:spLocks noGrp="1"/>
          </p:cNvSpPr>
          <p:nvPr>
            <p:ph type="sldNum" sz="quarter" idx="5"/>
          </p:nvPr>
        </p:nvSpPr>
        <p:spPr/>
        <p:txBody>
          <a:bodyPr/>
          <a:lstStyle/>
          <a:p>
            <a:fld id="{AD75AD66-F137-44BF-B2B0-F792E15635D8}" type="slidenum">
              <a:rPr lang="en-CA" smtClean="0"/>
              <a:t>16</a:t>
            </a:fld>
            <a:endParaRPr lang="en-CA"/>
          </a:p>
        </p:txBody>
      </p:sp>
    </p:spTree>
    <p:extLst>
      <p:ext uri="{BB962C8B-B14F-4D97-AF65-F5344CB8AC3E}">
        <p14:creationId xmlns:p14="http://schemas.microsoft.com/office/powerpoint/2010/main" val="4275139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Harsh</a:t>
            </a:r>
          </a:p>
        </p:txBody>
      </p:sp>
      <p:sp>
        <p:nvSpPr>
          <p:cNvPr id="4" name="Slide Number Placeholder 3"/>
          <p:cNvSpPr>
            <a:spLocks noGrp="1"/>
          </p:cNvSpPr>
          <p:nvPr>
            <p:ph type="sldNum" sz="quarter" idx="5"/>
          </p:nvPr>
        </p:nvSpPr>
        <p:spPr/>
        <p:txBody>
          <a:bodyPr/>
          <a:lstStyle/>
          <a:p>
            <a:fld id="{E6A71848-3937-D84A-AA8E-2DF5B318F0E4}" type="slidenum">
              <a:rPr lang="en-US" smtClean="0"/>
              <a:t>17</a:t>
            </a:fld>
            <a:endParaRPr lang="en-US"/>
          </a:p>
        </p:txBody>
      </p:sp>
    </p:spTree>
    <p:extLst>
      <p:ext uri="{BB962C8B-B14F-4D97-AF65-F5344CB8AC3E}">
        <p14:creationId xmlns:p14="http://schemas.microsoft.com/office/powerpoint/2010/main" val="18681236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Nav</a:t>
            </a:r>
          </a:p>
          <a:p>
            <a:endParaRPr lang="en-US" dirty="0">
              <a:cs typeface="Calibri"/>
            </a:endParaRPr>
          </a:p>
          <a:p>
            <a:r>
              <a:rPr lang="en-US"/>
              <a:t>At this point, let's discuss the steps we took to build our spill risk classification model.</a:t>
            </a:r>
          </a:p>
          <a:p>
            <a:r>
              <a:rPr lang="en-US" b="1"/>
              <a:t>Data Preparation:</a:t>
            </a:r>
            <a:endParaRPr lang="en-US"/>
          </a:p>
          <a:p>
            <a:pPr marL="171450" indent="-171450">
              <a:buFont typeface="Arial"/>
              <a:buChar char="•"/>
            </a:pPr>
            <a:r>
              <a:rPr lang="en-US" dirty="0"/>
              <a:t>We collected data on company names, substances, industries, spill types, and yearly spill counts.</a:t>
            </a:r>
            <a:endParaRPr lang="en-US" dirty="0">
              <a:cs typeface="Calibri"/>
            </a:endParaRPr>
          </a:p>
          <a:p>
            <a:pPr marL="171450" indent="-171450">
              <a:buFont typeface="Arial"/>
              <a:buChar char="•"/>
            </a:pPr>
            <a:r>
              <a:rPr lang="en-US" dirty="0"/>
              <a:t>We created a target variable, "</a:t>
            </a:r>
            <a:r>
              <a:rPr lang="en-US" dirty="0" err="1"/>
              <a:t>spill_risk_category</a:t>
            </a:r>
            <a:r>
              <a:rPr lang="en-US" dirty="0"/>
              <a:t>," to classify companies into High, Medium, or Low Risk based on cumulative spill counts.</a:t>
            </a:r>
            <a:endParaRPr lang="en-US" dirty="0">
              <a:cs typeface="Calibri"/>
            </a:endParaRPr>
          </a:p>
          <a:p>
            <a:r>
              <a:rPr lang="en-US" b="1" dirty="0"/>
              <a:t>Data Preprocessing:</a:t>
            </a:r>
            <a:endParaRPr lang="en-US" dirty="0"/>
          </a:p>
          <a:p>
            <a:pPr marL="171450" indent="-171450">
              <a:buFont typeface="Arial"/>
              <a:buChar char="•"/>
            </a:pPr>
            <a:r>
              <a:rPr lang="en-US" dirty="0"/>
              <a:t>We encoded categorical features like industry and spill type.</a:t>
            </a:r>
            <a:endParaRPr lang="en-US" dirty="0">
              <a:cs typeface="Calibri"/>
            </a:endParaRPr>
          </a:p>
          <a:p>
            <a:pPr marL="171450" indent="-171450">
              <a:buFont typeface="Arial"/>
              <a:buChar char="•"/>
            </a:pPr>
            <a:r>
              <a:rPr lang="en-US" dirty="0"/>
              <a:t>We scaled numerical data like spill counts.</a:t>
            </a:r>
            <a:endParaRPr lang="en-US" dirty="0">
              <a:cs typeface="Calibri"/>
            </a:endParaRPr>
          </a:p>
          <a:p>
            <a:pPr marL="171450" indent="-171450">
              <a:buFont typeface="Arial"/>
              <a:buChar char="•"/>
            </a:pPr>
            <a:r>
              <a:rPr lang="en-US" dirty="0"/>
              <a:t>We split the data into training (up to 2019), validation (2020), and test sets (2021-2022).</a:t>
            </a:r>
            <a:endParaRPr lang="en-US" dirty="0">
              <a:cs typeface="Calibri"/>
            </a:endParaRPr>
          </a:p>
          <a:p>
            <a:r>
              <a:rPr lang="en-US" b="1" dirty="0"/>
              <a:t>Baseline Model:</a:t>
            </a:r>
            <a:endParaRPr lang="en-US" dirty="0"/>
          </a:p>
          <a:p>
            <a:pPr marL="171450" indent="-171450">
              <a:buFont typeface="Arial"/>
              <a:buChar char="•"/>
            </a:pPr>
            <a:r>
              <a:rPr lang="en-US" dirty="0"/>
              <a:t>We built a Logistic Regression model to predict spill risk levels.</a:t>
            </a:r>
            <a:endParaRPr lang="en-US" dirty="0">
              <a:cs typeface="Calibri"/>
            </a:endParaRPr>
          </a:p>
          <a:p>
            <a:pPr marL="171450" indent="-171450">
              <a:buFont typeface="Arial"/>
              <a:buChar char="•"/>
            </a:pPr>
            <a:r>
              <a:rPr lang="en-US" dirty="0"/>
              <a:t>We evaluated the model on the validation set and noticed it needed better recall for High Risk.</a:t>
            </a:r>
            <a:endParaRPr lang="en-US" dirty="0">
              <a:cs typeface="Calibri"/>
            </a:endParaRPr>
          </a:p>
          <a:p>
            <a:r>
              <a:rPr lang="en-US" b="1" dirty="0"/>
              <a:t>Hyperparameter Tuning:</a:t>
            </a:r>
            <a:endParaRPr lang="en-US" dirty="0"/>
          </a:p>
          <a:p>
            <a:pPr marL="171450" indent="-171450">
              <a:buFont typeface="Arial"/>
              <a:buChar char="•"/>
            </a:pPr>
            <a:r>
              <a:rPr lang="en-US" dirty="0"/>
              <a:t>We used Grid Search to optimize regularization strength (C) and class weights.</a:t>
            </a:r>
            <a:endParaRPr lang="en-US" dirty="0">
              <a:cs typeface="Calibri"/>
            </a:endParaRPr>
          </a:p>
          <a:p>
            <a:pPr marL="171450" indent="-171450">
              <a:buFont typeface="Arial"/>
              <a:buChar char="•"/>
            </a:pPr>
            <a:r>
              <a:rPr lang="en-US" dirty="0"/>
              <a:t>We selected the best model based on the weighted F1-score.</a:t>
            </a:r>
            <a:endParaRPr lang="en-US" dirty="0">
              <a:cs typeface="Calibri"/>
            </a:endParaRPr>
          </a:p>
          <a:p>
            <a:r>
              <a:rPr lang="en-US" b="1" dirty="0"/>
              <a:t>Final Evaluation:</a:t>
            </a:r>
            <a:endParaRPr lang="en-US" dirty="0"/>
          </a:p>
          <a:p>
            <a:pPr marL="171450" indent="-171450">
              <a:buFont typeface="Arial"/>
              <a:buChar char="•"/>
            </a:pPr>
            <a:r>
              <a:rPr lang="en-US" dirty="0"/>
              <a:t>We tested the tuned model on test data. It showed high accuracy for Low Risk but moderate recall for High Risk.</a:t>
            </a:r>
            <a:endParaRPr lang="en-US" dirty="0">
              <a:cs typeface="Calibri"/>
            </a:endParaRPr>
          </a:p>
          <a:p>
            <a:r>
              <a:rPr lang="en-US" b="1" dirty="0"/>
              <a:t>Industry Insights:</a:t>
            </a:r>
            <a:endParaRPr lang="en-US" dirty="0"/>
          </a:p>
          <a:p>
            <a:pPr marL="171450" indent="-171450">
              <a:buFont typeface="Arial"/>
              <a:buChar char="•"/>
            </a:pPr>
            <a:r>
              <a:rPr lang="en-US" dirty="0"/>
              <a:t>We identified the top 10 industries at the highest and lowest predicted risk for each spill type (Air, Land, Water) using the model's results.</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E6A71848-3937-D84A-AA8E-2DF5B318F0E4}" type="slidenum">
              <a:rPr lang="en-US" smtClean="0"/>
              <a:t>18</a:t>
            </a:fld>
            <a:endParaRPr lang="en-US"/>
          </a:p>
        </p:txBody>
      </p:sp>
    </p:spTree>
    <p:extLst>
      <p:ext uri="{BB962C8B-B14F-4D97-AF65-F5344CB8AC3E}">
        <p14:creationId xmlns:p14="http://schemas.microsoft.com/office/powerpoint/2010/main" val="5219771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Dionathan</a:t>
            </a:r>
          </a:p>
        </p:txBody>
      </p:sp>
      <p:sp>
        <p:nvSpPr>
          <p:cNvPr id="4" name="Slide Number Placeholder 3"/>
          <p:cNvSpPr>
            <a:spLocks noGrp="1"/>
          </p:cNvSpPr>
          <p:nvPr>
            <p:ph type="sldNum" sz="quarter" idx="5"/>
          </p:nvPr>
        </p:nvSpPr>
        <p:spPr/>
        <p:txBody>
          <a:bodyPr/>
          <a:lstStyle/>
          <a:p>
            <a:fld id="{E6A71848-3937-D84A-AA8E-2DF5B318F0E4}" type="slidenum">
              <a:rPr lang="en-US" smtClean="0"/>
              <a:t>19</a:t>
            </a:fld>
            <a:endParaRPr lang="en-US"/>
          </a:p>
        </p:txBody>
      </p:sp>
    </p:spTree>
    <p:extLst>
      <p:ext uri="{BB962C8B-B14F-4D97-AF65-F5344CB8AC3E}">
        <p14:creationId xmlns:p14="http://schemas.microsoft.com/office/powerpoint/2010/main" val="3769373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cs typeface="Calibri"/>
              </a:rPr>
              <a:t>Nav</a:t>
            </a:r>
          </a:p>
          <a:p>
            <a:endParaRPr lang="en-CA" dirty="0">
              <a:cs typeface="Calibri"/>
            </a:endParaRPr>
          </a:p>
          <a:p>
            <a:r>
              <a:rPr lang="en-CA" dirty="0">
                <a:cs typeface="Calibri"/>
              </a:rPr>
              <a:t>Before anything else, </a:t>
            </a:r>
            <a:r>
              <a:rPr lang="en-CA" dirty="0"/>
              <a:t>Let's take a moment to dive into our dataset and understand its structure in detail.</a:t>
            </a:r>
            <a:endParaRPr lang="en-CA" dirty="0">
              <a:cs typeface="Calibri"/>
            </a:endParaRPr>
          </a:p>
          <a:p>
            <a:endParaRPr lang="en-CA" dirty="0">
              <a:cs typeface="Calibri"/>
            </a:endParaRPr>
          </a:p>
          <a:p>
            <a:r>
              <a:rPr lang="en-CA" dirty="0"/>
              <a:t>First, we used the </a:t>
            </a:r>
            <a:r>
              <a:rPr lang="en-CA" b="1" dirty="0"/>
              <a:t>shape</a:t>
            </a:r>
            <a:r>
              <a:rPr lang="en-CA" dirty="0"/>
              <a:t> function. The dataset has 7 hundred thousand</a:t>
            </a:r>
            <a:r>
              <a:rPr lang="en-CA" b="1" dirty="0"/>
              <a:t> rows and 28 columns</a:t>
            </a:r>
            <a:r>
              <a:rPr lang="en-CA" dirty="0"/>
              <a:t>, indicating it's a massive collection with extensive records and features. Such a large dataset often requires efficient data management techniques to ensure optimal processing.</a:t>
            </a:r>
          </a:p>
          <a:p>
            <a:endParaRPr lang="en-CA" dirty="0">
              <a:cs typeface="Calibri"/>
            </a:endParaRPr>
          </a:p>
          <a:p>
            <a:r>
              <a:rPr lang="en-CA" dirty="0"/>
              <a:t>Moving on, the </a:t>
            </a:r>
            <a:r>
              <a:rPr lang="en-CA" b="1" dirty="0"/>
              <a:t>head</a:t>
            </a:r>
            <a:r>
              <a:rPr lang="en-CA" dirty="0"/>
              <a:t> function allowed us to preview the first few rows. Here, we observed some key columns, like </a:t>
            </a:r>
            <a:r>
              <a:rPr lang="en-CA" b="1" dirty="0"/>
              <a:t>Reporting Year, NPRI ID, Number of Employees, Province, and various release types</a:t>
            </a:r>
            <a:r>
              <a:rPr lang="en-CA" dirty="0"/>
              <a:t>. </a:t>
            </a:r>
            <a:endParaRPr lang="en-CA" dirty="0">
              <a:cs typeface="Calibri"/>
            </a:endParaRPr>
          </a:p>
          <a:p>
            <a:endParaRPr lang="en-CA" dirty="0">
              <a:cs typeface="Calibri"/>
            </a:endParaRPr>
          </a:p>
          <a:p>
            <a:r>
              <a:rPr lang="en-CA" dirty="0"/>
              <a:t>Notably, we see a lot of entries with Null values in the releases column. Observing this at an early stage helps set expectations for later analysis and highlights critical steps which we needed to implement in study.</a:t>
            </a:r>
            <a:endParaRPr lang="en-CA" dirty="0">
              <a:cs typeface="Calibri" panose="020F0502020204030204"/>
            </a:endParaRPr>
          </a:p>
          <a:p>
            <a:endParaRPr lang="en-CA" dirty="0">
              <a:cs typeface="Calibri" panose="020F0502020204030204"/>
            </a:endParaRPr>
          </a:p>
          <a:p>
            <a:r>
              <a:rPr lang="en-CA" dirty="0">
                <a:cs typeface="Calibri" panose="020F0502020204030204"/>
              </a:rPr>
              <a:t>Then we used describe for statistical </a:t>
            </a:r>
            <a:r>
              <a:rPr lang="en-CA" dirty="0" err="1">
                <a:cs typeface="Calibri" panose="020F0502020204030204"/>
              </a:rPr>
              <a:t>summany</a:t>
            </a:r>
            <a:r>
              <a:rPr lang="en-CA" dirty="0">
                <a:cs typeface="Calibri" panose="020F0502020204030204"/>
              </a:rPr>
              <a:t>. </a:t>
            </a:r>
            <a:r>
              <a:rPr lang="en-CA" dirty="0"/>
              <a:t>Interestingly, the </a:t>
            </a:r>
            <a:r>
              <a:rPr lang="en-CA" b="1" dirty="0"/>
              <a:t>mean latitude and longitude</a:t>
            </a:r>
            <a:r>
              <a:rPr lang="en-CA" dirty="0"/>
              <a:t> values show that most facilities are located within typical Canadian geographic ranges, though there are some extreme coordinates, like a minimum latitude of 0 and a minimum longitude of -140.8, which may represent errors or outliers.</a:t>
            </a:r>
            <a:endParaRPr lang="en-CA" dirty="0">
              <a:cs typeface="Calibri" panose="020F0502020204030204"/>
            </a:endParaRPr>
          </a:p>
          <a:p>
            <a:endParaRPr lang="en-CA" dirty="0"/>
          </a:p>
          <a:p>
            <a:r>
              <a:rPr lang="en-CA" dirty="0"/>
              <a:t>In summary, our initial data exploration has unveiled valuable insights into the dataset’s structure and content. We’ve noted areas with missing data, potential outliers, and have identified key columns for in-depth analysis. Armed with this understanding, we’re now ready to move forward with more focused analytical approaches.</a:t>
            </a:r>
            <a:endParaRPr lang="en-CA" dirty="0">
              <a:cs typeface="Calibri"/>
            </a:endParaRPr>
          </a:p>
        </p:txBody>
      </p:sp>
      <p:sp>
        <p:nvSpPr>
          <p:cNvPr id="4" name="Slide Number Placeholder 3"/>
          <p:cNvSpPr>
            <a:spLocks noGrp="1"/>
          </p:cNvSpPr>
          <p:nvPr>
            <p:ph type="sldNum" sz="quarter" idx="5"/>
          </p:nvPr>
        </p:nvSpPr>
        <p:spPr/>
        <p:txBody>
          <a:bodyPr/>
          <a:lstStyle/>
          <a:p>
            <a:fld id="{AD75AD66-F137-44BF-B2B0-F792E15635D8}" type="slidenum">
              <a:rPr lang="en-CA" smtClean="0"/>
              <a:t>2</a:t>
            </a:fld>
            <a:endParaRPr lang="en-CA"/>
          </a:p>
        </p:txBody>
      </p:sp>
    </p:spTree>
    <p:extLst>
      <p:ext uri="{BB962C8B-B14F-4D97-AF65-F5344CB8AC3E}">
        <p14:creationId xmlns:p14="http://schemas.microsoft.com/office/powerpoint/2010/main" val="14729365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Dionthan</a:t>
            </a:r>
          </a:p>
        </p:txBody>
      </p:sp>
      <p:sp>
        <p:nvSpPr>
          <p:cNvPr id="4" name="Slide Number Placeholder 3"/>
          <p:cNvSpPr>
            <a:spLocks noGrp="1"/>
          </p:cNvSpPr>
          <p:nvPr>
            <p:ph type="sldNum" sz="quarter" idx="5"/>
          </p:nvPr>
        </p:nvSpPr>
        <p:spPr/>
        <p:txBody>
          <a:bodyPr/>
          <a:lstStyle/>
          <a:p>
            <a:fld id="{E6A71848-3937-D84A-AA8E-2DF5B318F0E4}" type="slidenum">
              <a:rPr lang="en-US" smtClean="0"/>
              <a:t>20</a:t>
            </a:fld>
            <a:endParaRPr lang="en-US"/>
          </a:p>
        </p:txBody>
      </p:sp>
    </p:spTree>
    <p:extLst>
      <p:ext uri="{BB962C8B-B14F-4D97-AF65-F5344CB8AC3E}">
        <p14:creationId xmlns:p14="http://schemas.microsoft.com/office/powerpoint/2010/main" val="17481151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Vinit</a:t>
            </a:r>
          </a:p>
        </p:txBody>
      </p:sp>
      <p:sp>
        <p:nvSpPr>
          <p:cNvPr id="4" name="Slide Number Placeholder 3"/>
          <p:cNvSpPr>
            <a:spLocks noGrp="1"/>
          </p:cNvSpPr>
          <p:nvPr>
            <p:ph type="sldNum" sz="quarter" idx="5"/>
          </p:nvPr>
        </p:nvSpPr>
        <p:spPr/>
        <p:txBody>
          <a:bodyPr/>
          <a:lstStyle/>
          <a:p>
            <a:fld id="{E6A71848-3937-D84A-AA8E-2DF5B318F0E4}" type="slidenum">
              <a:rPr lang="en-US" smtClean="0"/>
              <a:t>21</a:t>
            </a:fld>
            <a:endParaRPr lang="en-US"/>
          </a:p>
        </p:txBody>
      </p:sp>
    </p:spTree>
    <p:extLst>
      <p:ext uri="{BB962C8B-B14F-4D97-AF65-F5344CB8AC3E}">
        <p14:creationId xmlns:p14="http://schemas.microsoft.com/office/powerpoint/2010/main" val="267725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F02E4F-3839-95D3-F424-3C153BB0E9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609D3D-0E7F-B0C2-8E75-B7C005F0C3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A373036-BA3F-3D78-D321-B38939C84FAB}"/>
              </a:ext>
            </a:extLst>
          </p:cNvPr>
          <p:cNvSpPr>
            <a:spLocks noGrp="1"/>
          </p:cNvSpPr>
          <p:nvPr>
            <p:ph type="body" idx="1"/>
          </p:nvPr>
        </p:nvSpPr>
        <p:spPr/>
        <p:txBody>
          <a:bodyPr/>
          <a:lstStyle/>
          <a:p>
            <a:r>
              <a:rPr lang="en-CA"/>
              <a:t>Dionathan</a:t>
            </a:r>
          </a:p>
        </p:txBody>
      </p:sp>
      <p:sp>
        <p:nvSpPr>
          <p:cNvPr id="4" name="Slide Number Placeholder 3">
            <a:extLst>
              <a:ext uri="{FF2B5EF4-FFF2-40B4-BE49-F238E27FC236}">
                <a16:creationId xmlns:a16="http://schemas.microsoft.com/office/drawing/2014/main" id="{16E83BC2-A7E6-0AC1-80C3-71AA992354FE}"/>
              </a:ext>
            </a:extLst>
          </p:cNvPr>
          <p:cNvSpPr>
            <a:spLocks noGrp="1"/>
          </p:cNvSpPr>
          <p:nvPr>
            <p:ph type="sldNum" sz="quarter" idx="5"/>
          </p:nvPr>
        </p:nvSpPr>
        <p:spPr/>
        <p:txBody>
          <a:bodyPr/>
          <a:lstStyle/>
          <a:p>
            <a:fld id="{AD75AD66-F137-44BF-B2B0-F792E15635D8}" type="slidenum">
              <a:rPr lang="en-CA" smtClean="0"/>
              <a:t>3</a:t>
            </a:fld>
            <a:endParaRPr lang="en-CA"/>
          </a:p>
        </p:txBody>
      </p:sp>
    </p:spTree>
    <p:extLst>
      <p:ext uri="{BB962C8B-B14F-4D97-AF65-F5344CB8AC3E}">
        <p14:creationId xmlns:p14="http://schemas.microsoft.com/office/powerpoint/2010/main" val="413135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BFA10E-F7CA-27B7-DE87-7B5BCE2431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F7F34E-0D48-7380-FC53-E180AF13BE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59A16F-9D68-EC2B-61CF-24B552F06FDA}"/>
              </a:ext>
            </a:extLst>
          </p:cNvPr>
          <p:cNvSpPr>
            <a:spLocks noGrp="1"/>
          </p:cNvSpPr>
          <p:nvPr>
            <p:ph type="body" idx="1"/>
          </p:nvPr>
        </p:nvSpPr>
        <p:spPr/>
        <p:txBody>
          <a:bodyPr/>
          <a:lstStyle/>
          <a:p>
            <a:r>
              <a:rPr lang="en-CA">
                <a:cs typeface="Calibri"/>
              </a:rPr>
              <a:t>Vinit</a:t>
            </a:r>
            <a:endParaRPr lang="en-CA"/>
          </a:p>
        </p:txBody>
      </p:sp>
      <p:sp>
        <p:nvSpPr>
          <p:cNvPr id="4" name="Slide Number Placeholder 3">
            <a:extLst>
              <a:ext uri="{FF2B5EF4-FFF2-40B4-BE49-F238E27FC236}">
                <a16:creationId xmlns:a16="http://schemas.microsoft.com/office/drawing/2014/main" id="{01E72A31-D5EE-FAE2-42A9-8BD0CBCBF3E1}"/>
              </a:ext>
            </a:extLst>
          </p:cNvPr>
          <p:cNvSpPr>
            <a:spLocks noGrp="1"/>
          </p:cNvSpPr>
          <p:nvPr>
            <p:ph type="sldNum" sz="quarter" idx="5"/>
          </p:nvPr>
        </p:nvSpPr>
        <p:spPr/>
        <p:txBody>
          <a:bodyPr/>
          <a:lstStyle/>
          <a:p>
            <a:fld id="{AD75AD66-F137-44BF-B2B0-F792E15635D8}" type="slidenum">
              <a:rPr lang="en-CA" smtClean="0"/>
              <a:t>4</a:t>
            </a:fld>
            <a:endParaRPr lang="en-CA"/>
          </a:p>
        </p:txBody>
      </p:sp>
    </p:spTree>
    <p:extLst>
      <p:ext uri="{BB962C8B-B14F-4D97-AF65-F5344CB8AC3E}">
        <p14:creationId xmlns:p14="http://schemas.microsoft.com/office/powerpoint/2010/main" val="1175076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CEBE79-FC73-D2B1-AED5-C4E75045DC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E391E5-85FC-FA38-6D27-9E46C4A177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9654DF-935C-BE87-2EB5-155C2D3585D9}"/>
              </a:ext>
            </a:extLst>
          </p:cNvPr>
          <p:cNvSpPr>
            <a:spLocks noGrp="1"/>
          </p:cNvSpPr>
          <p:nvPr>
            <p:ph type="body" idx="1"/>
          </p:nvPr>
        </p:nvSpPr>
        <p:spPr/>
        <p:txBody>
          <a:bodyPr/>
          <a:lstStyle/>
          <a:p>
            <a:r>
              <a:rPr lang="en-CA">
                <a:cs typeface="Calibri"/>
              </a:rPr>
              <a:t>Harshdeep</a:t>
            </a:r>
            <a:endParaRPr lang="en-CA"/>
          </a:p>
        </p:txBody>
      </p:sp>
      <p:sp>
        <p:nvSpPr>
          <p:cNvPr id="4" name="Slide Number Placeholder 3">
            <a:extLst>
              <a:ext uri="{FF2B5EF4-FFF2-40B4-BE49-F238E27FC236}">
                <a16:creationId xmlns:a16="http://schemas.microsoft.com/office/drawing/2014/main" id="{6FF2D3A4-3BC0-EF3A-EA53-B1887EDB2C32}"/>
              </a:ext>
            </a:extLst>
          </p:cNvPr>
          <p:cNvSpPr>
            <a:spLocks noGrp="1"/>
          </p:cNvSpPr>
          <p:nvPr>
            <p:ph type="sldNum" sz="quarter" idx="5"/>
          </p:nvPr>
        </p:nvSpPr>
        <p:spPr/>
        <p:txBody>
          <a:bodyPr/>
          <a:lstStyle/>
          <a:p>
            <a:fld id="{AD75AD66-F137-44BF-B2B0-F792E15635D8}" type="slidenum">
              <a:rPr lang="en-CA" smtClean="0"/>
              <a:t>5</a:t>
            </a:fld>
            <a:endParaRPr lang="en-CA"/>
          </a:p>
        </p:txBody>
      </p:sp>
    </p:spTree>
    <p:extLst>
      <p:ext uri="{BB962C8B-B14F-4D97-AF65-F5344CB8AC3E}">
        <p14:creationId xmlns:p14="http://schemas.microsoft.com/office/powerpoint/2010/main" val="4307720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66103-3FC2-80BF-CD54-4A73AF83A5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5CFB21-259D-77F4-C833-C65A908F49E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FAC77B-373E-159A-E7CB-7D82D2D6EC54}"/>
              </a:ext>
            </a:extLst>
          </p:cNvPr>
          <p:cNvSpPr>
            <a:spLocks noGrp="1"/>
          </p:cNvSpPr>
          <p:nvPr>
            <p:ph type="body" idx="1"/>
          </p:nvPr>
        </p:nvSpPr>
        <p:spPr/>
        <p:txBody>
          <a:bodyPr/>
          <a:lstStyle/>
          <a:p>
            <a:r>
              <a:rPr lang="en-CA" dirty="0">
                <a:cs typeface="Calibri"/>
              </a:rPr>
              <a:t>Nav</a:t>
            </a:r>
          </a:p>
          <a:p>
            <a:endParaRPr lang="en-CA" dirty="0">
              <a:cs typeface="Calibri"/>
            </a:endParaRPr>
          </a:p>
          <a:p>
            <a:r>
              <a:rPr lang="en-CA" dirty="0"/>
              <a:t>Here's a detailed look at your chart titled "Total Amount Spilled for Top 5 Industries from 2000 to 2022." It highlights the volume of spills (in tonnes) over the years for five different industries,</a:t>
            </a:r>
            <a:endParaRPr lang="en-CA" dirty="0">
              <a:cs typeface="Calibri"/>
            </a:endParaRPr>
          </a:p>
          <a:p>
            <a:r>
              <a:rPr lang="en-CA"/>
              <a:t> represented by distinct colored lines:</a:t>
            </a:r>
          </a:p>
          <a:p>
            <a:endParaRPr lang="en-CA" dirty="0"/>
          </a:p>
          <a:p>
            <a:endParaRPr lang="en-CA" dirty="0"/>
          </a:p>
          <a:p>
            <a:r>
              <a:rPr lang="en-CA" dirty="0"/>
              <a:t>One important trend is the fluctuating increase and </a:t>
            </a:r>
            <a:r>
              <a:rPr lang="en-CA" dirty="0" err="1"/>
              <a:t>decareases</a:t>
            </a:r>
            <a:r>
              <a:rPr lang="en-CA" dirty="0"/>
              <a:t> in spill  volume in petroleum refineries, shown by the orange line.</a:t>
            </a:r>
            <a:endParaRPr lang="en-CA" dirty="0">
              <a:cs typeface="Calibri"/>
            </a:endParaRPr>
          </a:p>
          <a:p>
            <a:r>
              <a:rPr lang="en-CA"/>
              <a:t>This spill rate is mainly due to two reasons:</a:t>
            </a:r>
          </a:p>
          <a:p>
            <a:pPr marL="171450" indent="-171450">
              <a:buFont typeface="Arial"/>
              <a:buChar char="•"/>
            </a:pPr>
            <a:r>
              <a:rPr lang="en-CA" b="1"/>
              <a:t>Old Equipment:</a:t>
            </a:r>
            <a:r>
              <a:rPr lang="en-CA"/>
              <a:t> Many refineries use old systems that are more likely to fail and leak.</a:t>
            </a:r>
          </a:p>
          <a:p>
            <a:pPr marL="171450" indent="-171450">
              <a:buFont typeface="Arial"/>
              <a:buChar char="•"/>
            </a:pPr>
            <a:r>
              <a:rPr lang="en-CA" b="1" dirty="0"/>
              <a:t>Higher Production:</a:t>
            </a:r>
            <a:r>
              <a:rPr lang="en-CA" dirty="0"/>
              <a:t> When production goes up, refineries operate at higher capacities, which increases the risk of spills.</a:t>
            </a:r>
            <a:endParaRPr lang="en-CA" dirty="0">
              <a:cs typeface="Calibri"/>
            </a:endParaRPr>
          </a:p>
          <a:p>
            <a:r>
              <a:rPr lang="en-CA" dirty="0"/>
              <a:t>These points show the need to update infrastructure and improve maintenance to reduce spill risks.</a:t>
            </a:r>
            <a:endParaRPr lang="en-CA" dirty="0">
              <a:cs typeface="Calibri"/>
            </a:endParaRPr>
          </a:p>
          <a:p>
            <a:endParaRPr lang="en-CA" dirty="0">
              <a:cs typeface="Calibri"/>
            </a:endParaRPr>
          </a:p>
          <a:p>
            <a:endParaRPr lang="en-CA" dirty="0">
              <a:cs typeface="Calibri"/>
            </a:endParaRPr>
          </a:p>
        </p:txBody>
      </p:sp>
      <p:sp>
        <p:nvSpPr>
          <p:cNvPr id="4" name="Slide Number Placeholder 3">
            <a:extLst>
              <a:ext uri="{FF2B5EF4-FFF2-40B4-BE49-F238E27FC236}">
                <a16:creationId xmlns:a16="http://schemas.microsoft.com/office/drawing/2014/main" id="{575858B4-F9F7-CF22-C49B-5C6B03B06DD5}"/>
              </a:ext>
            </a:extLst>
          </p:cNvPr>
          <p:cNvSpPr>
            <a:spLocks noGrp="1"/>
          </p:cNvSpPr>
          <p:nvPr>
            <p:ph type="sldNum" sz="quarter" idx="5"/>
          </p:nvPr>
        </p:nvSpPr>
        <p:spPr/>
        <p:txBody>
          <a:bodyPr/>
          <a:lstStyle/>
          <a:p>
            <a:fld id="{AD75AD66-F137-44BF-B2B0-F792E15635D8}" type="slidenum">
              <a:rPr lang="en-CA" smtClean="0"/>
              <a:t>6</a:t>
            </a:fld>
            <a:endParaRPr lang="en-CA"/>
          </a:p>
        </p:txBody>
      </p:sp>
    </p:spTree>
    <p:extLst>
      <p:ext uri="{BB962C8B-B14F-4D97-AF65-F5344CB8AC3E}">
        <p14:creationId xmlns:p14="http://schemas.microsoft.com/office/powerpoint/2010/main" val="17104145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C25A76-58FF-B7BA-D7E3-4606C4736D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9B7F80-70A2-B9C0-E596-D3C9F677A7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27C2CE-7BDE-EC9C-ACBE-14C75A8C0695}"/>
              </a:ext>
            </a:extLst>
          </p:cNvPr>
          <p:cNvSpPr>
            <a:spLocks noGrp="1"/>
          </p:cNvSpPr>
          <p:nvPr>
            <p:ph type="body" idx="1"/>
          </p:nvPr>
        </p:nvSpPr>
        <p:spPr/>
        <p:txBody>
          <a:bodyPr/>
          <a:lstStyle/>
          <a:p>
            <a:r>
              <a:rPr lang="en-CA" dirty="0" err="1">
                <a:cs typeface="Calibri"/>
              </a:rPr>
              <a:t>Dionathan</a:t>
            </a:r>
            <a:r>
              <a:rPr lang="en-CA" dirty="0">
                <a:cs typeface="Calibri"/>
              </a:rPr>
              <a:t> </a:t>
            </a:r>
            <a:br>
              <a:rPr lang="en-CA" dirty="0">
                <a:cs typeface="+mn-lt"/>
              </a:rPr>
            </a:br>
            <a:br>
              <a:rPr lang="en-CA" dirty="0">
                <a:cs typeface="+mn-lt"/>
              </a:rPr>
            </a:br>
            <a:r>
              <a:rPr lang="en-CA" dirty="0"/>
              <a:t>Calgary’s top spot highlights the impact of its oil and gas industry, where spills are more common. This data points to an urgent need for better spill prevention in Calgary to address its unique environmental challenges. Clearly, targeted management here could make a significant difference!</a:t>
            </a:r>
            <a:endParaRPr lang="en-CA" dirty="0">
              <a:cs typeface="Calibri"/>
            </a:endParaRPr>
          </a:p>
        </p:txBody>
      </p:sp>
      <p:sp>
        <p:nvSpPr>
          <p:cNvPr id="4" name="Slide Number Placeholder 3">
            <a:extLst>
              <a:ext uri="{FF2B5EF4-FFF2-40B4-BE49-F238E27FC236}">
                <a16:creationId xmlns:a16="http://schemas.microsoft.com/office/drawing/2014/main" id="{855A00C8-F0F5-814A-D8A7-321D9E62D041}"/>
              </a:ext>
            </a:extLst>
          </p:cNvPr>
          <p:cNvSpPr>
            <a:spLocks noGrp="1"/>
          </p:cNvSpPr>
          <p:nvPr>
            <p:ph type="sldNum" sz="quarter" idx="5"/>
          </p:nvPr>
        </p:nvSpPr>
        <p:spPr/>
        <p:txBody>
          <a:bodyPr/>
          <a:lstStyle/>
          <a:p>
            <a:fld id="{AD75AD66-F137-44BF-B2B0-F792E15635D8}" type="slidenum">
              <a:rPr lang="en-CA" smtClean="0"/>
              <a:t>7</a:t>
            </a:fld>
            <a:endParaRPr lang="en-CA"/>
          </a:p>
        </p:txBody>
      </p:sp>
    </p:spTree>
    <p:extLst>
      <p:ext uri="{BB962C8B-B14F-4D97-AF65-F5344CB8AC3E}">
        <p14:creationId xmlns:p14="http://schemas.microsoft.com/office/powerpoint/2010/main" val="2238697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80946E-03B2-430A-B510-7DDCFEFB2C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587C5C-BAF3-49B8-8E39-4D3A620310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F0363D-3D63-1781-F2C7-4CE058AF43A7}"/>
              </a:ext>
            </a:extLst>
          </p:cNvPr>
          <p:cNvSpPr>
            <a:spLocks noGrp="1"/>
          </p:cNvSpPr>
          <p:nvPr>
            <p:ph type="body" idx="1"/>
          </p:nvPr>
        </p:nvSpPr>
        <p:spPr/>
        <p:txBody>
          <a:bodyPr/>
          <a:lstStyle/>
          <a:p>
            <a:r>
              <a:rPr lang="en-CA">
                <a:cs typeface="Calibri"/>
              </a:rPr>
              <a:t>Vinit </a:t>
            </a:r>
            <a:endParaRPr lang="en-CA"/>
          </a:p>
        </p:txBody>
      </p:sp>
      <p:sp>
        <p:nvSpPr>
          <p:cNvPr id="4" name="Slide Number Placeholder 3">
            <a:extLst>
              <a:ext uri="{FF2B5EF4-FFF2-40B4-BE49-F238E27FC236}">
                <a16:creationId xmlns:a16="http://schemas.microsoft.com/office/drawing/2014/main" id="{A737B6E0-3718-87D4-9889-5B791AD9A288}"/>
              </a:ext>
            </a:extLst>
          </p:cNvPr>
          <p:cNvSpPr>
            <a:spLocks noGrp="1"/>
          </p:cNvSpPr>
          <p:nvPr>
            <p:ph type="sldNum" sz="quarter" idx="5"/>
          </p:nvPr>
        </p:nvSpPr>
        <p:spPr/>
        <p:txBody>
          <a:bodyPr/>
          <a:lstStyle/>
          <a:p>
            <a:fld id="{AD75AD66-F137-44BF-B2B0-F792E15635D8}" type="slidenum">
              <a:rPr lang="en-CA" smtClean="0"/>
              <a:t>8</a:t>
            </a:fld>
            <a:endParaRPr lang="en-CA"/>
          </a:p>
        </p:txBody>
      </p:sp>
    </p:spTree>
    <p:extLst>
      <p:ext uri="{BB962C8B-B14F-4D97-AF65-F5344CB8AC3E}">
        <p14:creationId xmlns:p14="http://schemas.microsoft.com/office/powerpoint/2010/main" val="42948880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6A2347-19A5-DC76-C53F-CAFD880D8D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E9B92B-FB1F-7BFC-D4B0-D0A2497AA0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AD5489-929D-5622-B325-FE3DD38B3067}"/>
              </a:ext>
            </a:extLst>
          </p:cNvPr>
          <p:cNvSpPr>
            <a:spLocks noGrp="1"/>
          </p:cNvSpPr>
          <p:nvPr>
            <p:ph type="body" idx="1"/>
          </p:nvPr>
        </p:nvSpPr>
        <p:spPr/>
        <p:txBody>
          <a:bodyPr/>
          <a:lstStyle/>
          <a:p>
            <a:r>
              <a:rPr lang="en-CA">
                <a:cs typeface="Calibri"/>
              </a:rPr>
              <a:t>Harshdeep</a:t>
            </a:r>
            <a:endParaRPr lang="en-CA"/>
          </a:p>
        </p:txBody>
      </p:sp>
      <p:sp>
        <p:nvSpPr>
          <p:cNvPr id="4" name="Slide Number Placeholder 3">
            <a:extLst>
              <a:ext uri="{FF2B5EF4-FFF2-40B4-BE49-F238E27FC236}">
                <a16:creationId xmlns:a16="http://schemas.microsoft.com/office/drawing/2014/main" id="{D96B513D-FE60-0790-DDDA-40F7C0F4E533}"/>
              </a:ext>
            </a:extLst>
          </p:cNvPr>
          <p:cNvSpPr>
            <a:spLocks noGrp="1"/>
          </p:cNvSpPr>
          <p:nvPr>
            <p:ph type="sldNum" sz="quarter" idx="5"/>
          </p:nvPr>
        </p:nvSpPr>
        <p:spPr/>
        <p:txBody>
          <a:bodyPr/>
          <a:lstStyle/>
          <a:p>
            <a:fld id="{AD75AD66-F137-44BF-B2B0-F792E15635D8}" type="slidenum">
              <a:rPr lang="en-CA" smtClean="0"/>
              <a:t>9</a:t>
            </a:fld>
            <a:endParaRPr lang="en-CA"/>
          </a:p>
        </p:txBody>
      </p:sp>
    </p:spTree>
    <p:extLst>
      <p:ext uri="{BB962C8B-B14F-4D97-AF65-F5344CB8AC3E}">
        <p14:creationId xmlns:p14="http://schemas.microsoft.com/office/powerpoint/2010/main" val="6915613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Styles in PowerPoint">
    <p:bg>
      <p:bgRef idx="1001">
        <a:schemeClr val="bg1"/>
      </p:bgRef>
    </p:bg>
    <p:spTree>
      <p:nvGrpSpPr>
        <p:cNvPr id="1" name=""/>
        <p:cNvGrpSpPr/>
        <p:nvPr/>
      </p:nvGrpSpPr>
      <p:grpSpPr>
        <a:xfrm>
          <a:off x="0" y="0"/>
          <a:ext cx="0" cy="0"/>
          <a:chOff x="0" y="0"/>
          <a:chExt cx="0" cy="0"/>
        </a:xfrm>
      </p:grpSpPr>
      <p:pic>
        <p:nvPicPr>
          <p:cNvPr id="18" name="Picture 17" descr="NorQuest College crest">
            <a:extLst>
              <a:ext uri="{FF2B5EF4-FFF2-40B4-BE49-F238E27FC236}">
                <a16:creationId xmlns:a16="http://schemas.microsoft.com/office/drawing/2014/main" id="{385E69C0-65DA-0C46-9C78-7B921DED255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4" name="Title Placeholder 1">
            <a:extLst>
              <a:ext uri="{FF2B5EF4-FFF2-40B4-BE49-F238E27FC236}">
                <a16:creationId xmlns:a16="http://schemas.microsoft.com/office/drawing/2014/main" id="{750EDBF1-1607-D741-E01F-A2A56C4650F4}"/>
              </a:ext>
            </a:extLst>
          </p:cNvPr>
          <p:cNvSpPr>
            <a:spLocks noGrp="1"/>
          </p:cNvSpPr>
          <p:nvPr>
            <p:ph type="title"/>
          </p:nvPr>
        </p:nvSpPr>
        <p:spPr>
          <a:xfrm>
            <a:off x="838200" y="6699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8ED657-9D17-3AA1-A0BE-2A4E096901FD}"/>
              </a:ext>
            </a:extLst>
          </p:cNvPr>
          <p:cNvSpPr>
            <a:spLocks noGrp="1"/>
          </p:cNvSpPr>
          <p:nvPr>
            <p:ph type="body" sz="quarter" idx="10"/>
          </p:nvPr>
        </p:nvSpPr>
        <p:spPr>
          <a:xfrm>
            <a:off x="838200" y="2286000"/>
            <a:ext cx="10515600" cy="4114800"/>
          </a:xfrm>
          <a:prstGeom prst="rect">
            <a:avLst/>
          </a:prstGeom>
        </p:spPr>
        <p:txBody>
          <a:bodyPr/>
          <a:lstStyle>
            <a:lvl1pPr marL="0" indent="0" algn="l">
              <a:buFont typeface="Arial" panose="020B0604020202020204" pitchFamily="34" charset="0"/>
              <a:buNone/>
              <a:defRPr sz="4200" b="1" i="0">
                <a:solidFill>
                  <a:schemeClr val="tx1"/>
                </a:solidFill>
                <a:latin typeface="Work Sans ExtraBold" pitchFamily="2" charset="77"/>
              </a:defRPr>
            </a:lvl1pPr>
            <a:lvl2pPr marL="11113" indent="0" algn="l">
              <a:buFont typeface="Arial" panose="020B0604020202020204" pitchFamily="34" charset="0"/>
              <a:buNone/>
              <a:tabLst/>
              <a:defRPr sz="3250" b="1" i="0">
                <a:solidFill>
                  <a:schemeClr val="tx1"/>
                </a:solidFill>
                <a:latin typeface="Work Sans" pitchFamily="2" charset="77"/>
              </a:defRPr>
            </a:lvl2pPr>
            <a:lvl3pPr marL="9525" indent="0" algn="l">
              <a:buFont typeface="Arial" panose="020B0604020202020204" pitchFamily="34" charset="0"/>
              <a:buNone/>
              <a:tabLst/>
              <a:defRPr sz="2400" b="1" i="0">
                <a:solidFill>
                  <a:schemeClr val="tx1"/>
                </a:solidFill>
                <a:latin typeface="Work Sans SemiBold" pitchFamily="2" charset="77"/>
              </a:defRPr>
            </a:lvl3pPr>
            <a:lvl4pPr marL="9525" indent="0" algn="l">
              <a:buFont typeface="Arial" panose="020B0604020202020204" pitchFamily="34" charset="0"/>
              <a:buNone/>
              <a:tabLst/>
              <a:defRPr>
                <a:solidFill>
                  <a:schemeClr val="tx1"/>
                </a:solidFill>
                <a:latin typeface="Work Sans" pitchFamily="2" charset="77"/>
              </a:defRPr>
            </a:lvl4pPr>
            <a:lvl5pPr marL="9525" indent="0" algn="l">
              <a:buFont typeface="Arial" panose="020B0604020202020204" pitchFamily="34" charset="0"/>
              <a:buNone/>
              <a:tabLst/>
              <a:defRPr>
                <a:solidFill>
                  <a:schemeClr val="tx1"/>
                </a:solidFill>
                <a:latin typeface="Work Sans" pitchFamily="2"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30279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ank Slide">
    <p:bg>
      <p:bgRef idx="1001">
        <a:schemeClr val="bg1"/>
      </p:bgRef>
    </p:bg>
    <p:spTree>
      <p:nvGrpSpPr>
        <p:cNvPr id="1" name=""/>
        <p:cNvGrpSpPr/>
        <p:nvPr/>
      </p:nvGrpSpPr>
      <p:grpSpPr>
        <a:xfrm>
          <a:off x="0" y="0"/>
          <a:ext cx="0" cy="0"/>
          <a:chOff x="0" y="0"/>
          <a:chExt cx="0" cy="0"/>
        </a:xfrm>
      </p:grpSpPr>
      <p:sp>
        <p:nvSpPr>
          <p:cNvPr id="4" name="Holder 4">
            <a:extLst>
              <a:ext uri="{FF2B5EF4-FFF2-40B4-BE49-F238E27FC236}">
                <a16:creationId xmlns:a16="http://schemas.microsoft.com/office/drawing/2014/main" id="{92A6149E-A25F-ED00-1FB1-1B08AA4BEFDE}"/>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pic>
        <p:nvPicPr>
          <p:cNvPr id="18" name="Picture 17" descr="NorQuest College crest">
            <a:extLst>
              <a:ext uri="{FF2B5EF4-FFF2-40B4-BE49-F238E27FC236}">
                <a16:creationId xmlns:a16="http://schemas.microsoft.com/office/drawing/2014/main" id="{385E69C0-65DA-0C46-9C78-7B921DED255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Tree>
    <p:extLst>
      <p:ext uri="{BB962C8B-B14F-4D97-AF65-F5344CB8AC3E}">
        <p14:creationId xmlns:p14="http://schemas.microsoft.com/office/powerpoint/2010/main" val="38715683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Red White Two Column Slide">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7F3E351-2E4F-A841-A8F5-54893E31D8D6}"/>
              </a:ext>
              <a:ext uri="{C183D7F6-B498-43B3-948B-1728B52AA6E4}">
                <adec:decorative xmlns:adec="http://schemas.microsoft.com/office/drawing/2017/decorative" val="1"/>
              </a:ext>
            </a:extLst>
          </p:cNvPr>
          <p:cNvSpPr/>
          <p:nvPr userDrawn="1"/>
        </p:nvSpPr>
        <p:spPr>
          <a:xfrm>
            <a:off x="-5037" y="-4763"/>
            <a:ext cx="6096000" cy="6858000"/>
          </a:xfrm>
          <a:prstGeom prst="rect">
            <a:avLst/>
          </a:prstGeom>
          <a:solidFill>
            <a:srgbClr val="AA1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D537654E-3572-1141-86CF-D0FE5A47E10E}"/>
              </a:ext>
            </a:extLst>
          </p:cNvPr>
          <p:cNvSpPr>
            <a:spLocks noGrp="1"/>
          </p:cNvSpPr>
          <p:nvPr>
            <p:ph type="body" sz="quarter" idx="10" hasCustomPrompt="1"/>
          </p:nvPr>
        </p:nvSpPr>
        <p:spPr>
          <a:xfrm>
            <a:off x="838200" y="3048000"/>
            <a:ext cx="4495800" cy="1676400"/>
          </a:xfrm>
          <a:prstGeom prst="rect">
            <a:avLst/>
          </a:prstGeom>
        </p:spPr>
        <p:txBody>
          <a:bodyPr/>
          <a:lstStyle>
            <a:lvl1pPr marL="0" indent="0">
              <a:buNone/>
              <a:defRPr sz="5000" baseline="0">
                <a:solidFill>
                  <a:schemeClr val="bg1"/>
                </a:solidFill>
                <a:latin typeface="WorkSans-ExtraBold" pitchFamily="2" charset="77"/>
              </a:defRPr>
            </a:lvl1pPr>
          </a:lstStyle>
          <a:p>
            <a:pPr lvl="0"/>
            <a:r>
              <a:rPr lang="en-US"/>
              <a:t>Header 1 text goes here</a:t>
            </a:r>
          </a:p>
        </p:txBody>
      </p:sp>
      <p:sp>
        <p:nvSpPr>
          <p:cNvPr id="21" name="Text Placeholder 3">
            <a:extLst>
              <a:ext uri="{FF2B5EF4-FFF2-40B4-BE49-F238E27FC236}">
                <a16:creationId xmlns:a16="http://schemas.microsoft.com/office/drawing/2014/main" id="{8603C66D-DD2E-BB4D-93F8-4C85F2E4AAA9}"/>
              </a:ext>
            </a:extLst>
          </p:cNvPr>
          <p:cNvSpPr>
            <a:spLocks noGrp="1"/>
          </p:cNvSpPr>
          <p:nvPr>
            <p:ph type="body" sz="half" idx="2" hasCustomPrompt="1"/>
          </p:nvPr>
        </p:nvSpPr>
        <p:spPr>
          <a:xfrm>
            <a:off x="838200" y="4953000"/>
            <a:ext cx="4495800" cy="461010"/>
          </a:xfrm>
          <a:prstGeom prst="rect">
            <a:avLst/>
          </a:prstGeom>
        </p:spPr>
        <p:txBody>
          <a:bodyPr/>
          <a:lstStyle>
            <a:lvl1pPr marL="0" indent="0">
              <a:buNone/>
              <a:defRPr sz="2400" b="0" i="0" baseline="0">
                <a:solidFill>
                  <a:schemeClr val="bg1"/>
                </a:solidFill>
                <a:latin typeface="Work Sans SemiBold" pitchFamily="2" charset="77"/>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Supporting text goes here</a:t>
            </a:r>
          </a:p>
        </p:txBody>
      </p:sp>
      <p:sp>
        <p:nvSpPr>
          <p:cNvPr id="9" name="Holder 2">
            <a:extLst>
              <a:ext uri="{FF2B5EF4-FFF2-40B4-BE49-F238E27FC236}">
                <a16:creationId xmlns:a16="http://schemas.microsoft.com/office/drawing/2014/main" id="{2BDC035A-CB75-D942-9296-D5F83E608DA2}"/>
              </a:ext>
            </a:extLst>
          </p:cNvPr>
          <p:cNvSpPr>
            <a:spLocks noGrp="1"/>
          </p:cNvSpPr>
          <p:nvPr>
            <p:ph type="title" hasCustomPrompt="1"/>
          </p:nvPr>
        </p:nvSpPr>
        <p:spPr>
          <a:xfrm>
            <a:off x="6887050" y="1094179"/>
            <a:ext cx="3850926" cy="689911"/>
          </a:xfrm>
          <a:prstGeom prst="rect">
            <a:avLst/>
          </a:prstGeom>
        </p:spPr>
        <p:txBody>
          <a:bodyPr lIns="0" tIns="0" rIns="0" bIns="0" anchor="t"/>
          <a:lstStyle>
            <a:lvl1pPr>
              <a:defRPr sz="4200" b="1" i="0" baseline="0">
                <a:solidFill>
                  <a:schemeClr val="tx1"/>
                </a:solidFill>
                <a:latin typeface="WorkSans-ExtraBold"/>
                <a:cs typeface="WorkSans-ExtraBold"/>
              </a:defRPr>
            </a:lvl1pPr>
          </a:lstStyle>
          <a:p>
            <a:r>
              <a:rPr lang="en-US"/>
              <a:t>Header 2</a:t>
            </a:r>
            <a:br>
              <a:rPr lang="en-US"/>
            </a:br>
            <a:endParaRPr/>
          </a:p>
        </p:txBody>
      </p:sp>
      <p:sp>
        <p:nvSpPr>
          <p:cNvPr id="8" name="Holder 3">
            <a:extLst>
              <a:ext uri="{FF2B5EF4-FFF2-40B4-BE49-F238E27FC236}">
                <a16:creationId xmlns:a16="http://schemas.microsoft.com/office/drawing/2014/main" id="{B93665B2-8D51-674B-BF9D-773C45827C39}"/>
              </a:ext>
            </a:extLst>
          </p:cNvPr>
          <p:cNvSpPr>
            <a:spLocks noGrp="1"/>
          </p:cNvSpPr>
          <p:nvPr>
            <p:ph type="subTitle" idx="4" hasCustomPrompt="1"/>
          </p:nvPr>
        </p:nvSpPr>
        <p:spPr>
          <a:xfrm>
            <a:off x="6887050" y="1784090"/>
            <a:ext cx="4466750" cy="3854710"/>
          </a:xfrm>
          <a:prstGeom prst="rect">
            <a:avLst/>
          </a:prstGeom>
        </p:spPr>
        <p:txBody>
          <a:bodyPr wrap="square" lIns="0" tIns="0" rIns="0" bIns="0">
            <a:spAutoFit/>
          </a:bodyPr>
          <a:lstStyle>
            <a:lvl1pPr marL="0" indent="0">
              <a:lnSpc>
                <a:spcPct val="132000"/>
              </a:lnSpc>
              <a:buNone/>
              <a:defRPr sz="2400" b="0" i="0" baseline="0">
                <a:solidFill>
                  <a:schemeClr val="tx1"/>
                </a:solidFill>
                <a:latin typeface="Work Sans" pitchFamily="2" charset="77"/>
                <a:cs typeface="Work Sans" pitchFamily="2" charset="77"/>
              </a:defRPr>
            </a:lvl1pPr>
          </a:lstStyle>
          <a:p>
            <a:pPr marL="12700" marR="5080">
              <a:lnSpc>
                <a:spcPct val="131900"/>
              </a:lnSpc>
              <a:spcBef>
                <a:spcPts val="880"/>
              </a:spcBef>
            </a:pPr>
            <a:r>
              <a:rPr lang="en-CA" sz="2400">
                <a:solidFill>
                  <a:srgbClr val="212121"/>
                </a:solidFill>
                <a:latin typeface="Work Sans"/>
                <a:cs typeface="Work Sans"/>
              </a:rPr>
              <a:t>Body</a:t>
            </a:r>
            <a:r>
              <a:rPr lang="en-CA" sz="2400" spc="-80">
                <a:solidFill>
                  <a:srgbClr val="212121"/>
                </a:solidFill>
                <a:latin typeface="Work Sans"/>
                <a:cs typeface="Work Sans"/>
              </a:rPr>
              <a:t> </a:t>
            </a:r>
            <a:r>
              <a:rPr lang="en-CA" sz="2400">
                <a:solidFill>
                  <a:srgbClr val="212121"/>
                </a:solidFill>
                <a:latin typeface="Work Sans"/>
                <a:cs typeface="Work Sans"/>
              </a:rPr>
              <a:t>copy</a:t>
            </a:r>
            <a:r>
              <a:rPr lang="en-CA" sz="2400" spc="-65">
                <a:solidFill>
                  <a:srgbClr val="212121"/>
                </a:solidFill>
                <a:latin typeface="Work Sans"/>
                <a:cs typeface="Work Sans"/>
              </a:rPr>
              <a:t> </a:t>
            </a:r>
            <a:r>
              <a:rPr lang="en-CA" sz="2400" spc="-20">
                <a:solidFill>
                  <a:srgbClr val="212121"/>
                </a:solidFill>
                <a:latin typeface="Work Sans"/>
                <a:cs typeface="Work Sans"/>
              </a:rPr>
              <a:t>goes </a:t>
            </a:r>
            <a:r>
              <a:rPr lang="en-CA" sz="2400">
                <a:solidFill>
                  <a:srgbClr val="212121"/>
                </a:solidFill>
                <a:latin typeface="Work Sans"/>
                <a:cs typeface="Work Sans"/>
              </a:rPr>
              <a:t>here</a:t>
            </a:r>
            <a:r>
              <a:rPr lang="en-CA" sz="2400" spc="-80">
                <a:solidFill>
                  <a:srgbClr val="212121"/>
                </a:solidFill>
                <a:latin typeface="Work Sans"/>
                <a:cs typeface="Work Sans"/>
              </a:rPr>
              <a:t> </a:t>
            </a:r>
            <a:r>
              <a:rPr lang="en-CA" sz="2400" err="1">
                <a:solidFill>
                  <a:srgbClr val="212121"/>
                </a:solidFill>
                <a:latin typeface="Work Sans"/>
                <a:cs typeface="Work Sans"/>
              </a:rPr>
              <a:t>sint</a:t>
            </a:r>
            <a:r>
              <a:rPr lang="en-CA" sz="2400" spc="-80">
                <a:solidFill>
                  <a:srgbClr val="212121"/>
                </a:solidFill>
                <a:latin typeface="Work Sans"/>
                <a:cs typeface="Work Sans"/>
              </a:rPr>
              <a:t> </a:t>
            </a:r>
            <a:r>
              <a:rPr lang="en-CA" sz="2400">
                <a:solidFill>
                  <a:srgbClr val="212121"/>
                </a:solidFill>
                <a:latin typeface="Work Sans"/>
                <a:cs typeface="Work Sans"/>
              </a:rPr>
              <a:t>et</a:t>
            </a:r>
            <a:r>
              <a:rPr lang="en-CA" sz="2400" spc="-7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10">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endParaRPr lang="en-CA" sz="2400">
              <a:latin typeface="Work Sans"/>
              <a:cs typeface="Work Sans"/>
            </a:endParaRPr>
          </a:p>
        </p:txBody>
      </p:sp>
      <p:sp>
        <p:nvSpPr>
          <p:cNvPr id="12" name="Holder 4">
            <a:extLst>
              <a:ext uri="{FF2B5EF4-FFF2-40B4-BE49-F238E27FC236}">
                <a16:creationId xmlns:a16="http://schemas.microsoft.com/office/drawing/2014/main" id="{2512FE59-88FF-DC48-4E8B-E4EF6AB257F4}"/>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sp>
        <p:nvSpPr>
          <p:cNvPr id="14" name="object 3">
            <a:extLst>
              <a:ext uri="{FF2B5EF4-FFF2-40B4-BE49-F238E27FC236}">
                <a16:creationId xmlns:a16="http://schemas.microsoft.com/office/drawing/2014/main" id="{1C44C83D-99A4-8B45-AFB7-01CB5E603469}"/>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
        <p:nvSpPr>
          <p:cNvPr id="16" name="object 2">
            <a:extLst>
              <a:ext uri="{FF2B5EF4-FFF2-40B4-BE49-F238E27FC236}">
                <a16:creationId xmlns:a16="http://schemas.microsoft.com/office/drawing/2014/main" id="{F351D2DD-32EF-B74C-8352-E95658BCB938}"/>
              </a:ext>
              <a:ext uri="{C183D7F6-B498-43B3-948B-1728B52AA6E4}">
                <adec:decorative xmlns:adec="http://schemas.microsoft.com/office/drawing/2017/decorative" val="1"/>
              </a:ext>
            </a:extLst>
          </p:cNvPr>
          <p:cNvSpPr/>
          <p:nvPr userDrawn="1"/>
        </p:nvSpPr>
        <p:spPr>
          <a:xfrm rot="4966877">
            <a:off x="-3940645" y="-3225750"/>
            <a:ext cx="5652770" cy="5217160"/>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rgbClr val="FFBC00"/>
            </a:solidFill>
            <a:miter lim="800000"/>
          </a:ln>
        </p:spPr>
        <p:txBody>
          <a:bodyPr wrap="square" lIns="0" tIns="0" rIns="0" bIns="0" rtlCol="0"/>
          <a:lstStyle/>
          <a:p>
            <a:endParaRPr/>
          </a:p>
        </p:txBody>
      </p:sp>
      <p:pic>
        <p:nvPicPr>
          <p:cNvPr id="17" name="Picture 16" descr="NorQuest College crest">
            <a:extLst>
              <a:ext uri="{FF2B5EF4-FFF2-40B4-BE49-F238E27FC236}">
                <a16:creationId xmlns:a16="http://schemas.microsoft.com/office/drawing/2014/main" id="{4C7C2FEB-EFF2-9349-BB8E-7E3C87F919B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Tree>
    <p:extLst>
      <p:ext uri="{BB962C8B-B14F-4D97-AF65-F5344CB8AC3E}">
        <p14:creationId xmlns:p14="http://schemas.microsoft.com/office/powerpoint/2010/main" val="2603081085"/>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Photo Two Column Slide">
    <p:bg>
      <p:bgRef idx="1001">
        <a:schemeClr val="bg1"/>
      </p:bgRef>
    </p:bg>
    <p:spTree>
      <p:nvGrpSpPr>
        <p:cNvPr id="1" name=""/>
        <p:cNvGrpSpPr/>
        <p:nvPr/>
      </p:nvGrpSpPr>
      <p:grpSpPr>
        <a:xfrm>
          <a:off x="0" y="0"/>
          <a:ext cx="0" cy="0"/>
          <a:chOff x="0" y="0"/>
          <a:chExt cx="0" cy="0"/>
        </a:xfrm>
      </p:grpSpPr>
      <p:sp>
        <p:nvSpPr>
          <p:cNvPr id="9" name="Holder 2">
            <a:extLst>
              <a:ext uri="{FF2B5EF4-FFF2-40B4-BE49-F238E27FC236}">
                <a16:creationId xmlns:a16="http://schemas.microsoft.com/office/drawing/2014/main" id="{2BDC035A-CB75-D942-9296-D5F83E608DA2}"/>
              </a:ext>
            </a:extLst>
          </p:cNvPr>
          <p:cNvSpPr>
            <a:spLocks noGrp="1"/>
          </p:cNvSpPr>
          <p:nvPr>
            <p:ph type="title" hasCustomPrompt="1"/>
          </p:nvPr>
        </p:nvSpPr>
        <p:spPr>
          <a:xfrm>
            <a:off x="5791200" y="762000"/>
            <a:ext cx="4466750" cy="689911"/>
          </a:xfrm>
          <a:prstGeom prst="rect">
            <a:avLst/>
          </a:prstGeom>
        </p:spPr>
        <p:txBody>
          <a:bodyPr lIns="0" tIns="0" rIns="0" bIns="0" anchor="t"/>
          <a:lstStyle>
            <a:lvl1pPr>
              <a:defRPr sz="3500" b="1" i="0" baseline="0">
                <a:solidFill>
                  <a:schemeClr val="tx1"/>
                </a:solidFill>
                <a:latin typeface="Work Sans" pitchFamily="2" charset="77"/>
                <a:cs typeface="Work Sans" pitchFamily="2" charset="77"/>
              </a:defRPr>
            </a:lvl1pPr>
          </a:lstStyle>
          <a:p>
            <a:r>
              <a:rPr lang="en-US"/>
              <a:t>Header 3</a:t>
            </a:r>
            <a:endParaRPr/>
          </a:p>
        </p:txBody>
      </p:sp>
      <p:sp>
        <p:nvSpPr>
          <p:cNvPr id="8" name="Holder 3">
            <a:extLst>
              <a:ext uri="{FF2B5EF4-FFF2-40B4-BE49-F238E27FC236}">
                <a16:creationId xmlns:a16="http://schemas.microsoft.com/office/drawing/2014/main" id="{B93665B2-8D51-674B-BF9D-773C45827C39}"/>
              </a:ext>
            </a:extLst>
          </p:cNvPr>
          <p:cNvSpPr>
            <a:spLocks noGrp="1"/>
          </p:cNvSpPr>
          <p:nvPr>
            <p:ph type="subTitle" idx="4" hasCustomPrompt="1"/>
          </p:nvPr>
        </p:nvSpPr>
        <p:spPr>
          <a:xfrm>
            <a:off x="5791200" y="1451910"/>
            <a:ext cx="5181600" cy="3854710"/>
          </a:xfrm>
          <a:prstGeom prst="rect">
            <a:avLst/>
          </a:prstGeom>
        </p:spPr>
        <p:txBody>
          <a:bodyPr wrap="square" lIns="0" tIns="0" rIns="0" bIns="0">
            <a:spAutoFit/>
          </a:bodyPr>
          <a:lstStyle>
            <a:lvl1pPr marL="0" indent="0">
              <a:lnSpc>
                <a:spcPct val="132000"/>
              </a:lnSpc>
              <a:buNone/>
              <a:defRPr sz="2400" b="0" i="0" baseline="0">
                <a:solidFill>
                  <a:schemeClr val="tx1"/>
                </a:solidFill>
                <a:latin typeface="Work Sans" pitchFamily="2" charset="77"/>
                <a:cs typeface="Work Sans" pitchFamily="2" charset="77"/>
              </a:defRPr>
            </a:lvl1pPr>
          </a:lstStyle>
          <a:p>
            <a:pPr marL="12700" marR="5080">
              <a:lnSpc>
                <a:spcPct val="131900"/>
              </a:lnSpc>
              <a:spcBef>
                <a:spcPts val="880"/>
              </a:spcBef>
            </a:pPr>
            <a:r>
              <a:rPr lang="en-CA" sz="2400">
                <a:solidFill>
                  <a:srgbClr val="212121"/>
                </a:solidFill>
                <a:latin typeface="Work Sans"/>
                <a:cs typeface="Work Sans"/>
              </a:rPr>
              <a:t>Body</a:t>
            </a:r>
            <a:r>
              <a:rPr lang="en-CA" sz="2400" spc="-80">
                <a:solidFill>
                  <a:srgbClr val="212121"/>
                </a:solidFill>
                <a:latin typeface="Work Sans"/>
                <a:cs typeface="Work Sans"/>
              </a:rPr>
              <a:t> </a:t>
            </a:r>
            <a:r>
              <a:rPr lang="en-CA" sz="2400">
                <a:solidFill>
                  <a:srgbClr val="212121"/>
                </a:solidFill>
                <a:latin typeface="Work Sans"/>
                <a:cs typeface="Work Sans"/>
              </a:rPr>
              <a:t>copy</a:t>
            </a:r>
            <a:r>
              <a:rPr lang="en-CA" sz="2400" spc="-65">
                <a:solidFill>
                  <a:srgbClr val="212121"/>
                </a:solidFill>
                <a:latin typeface="Work Sans"/>
                <a:cs typeface="Work Sans"/>
              </a:rPr>
              <a:t> </a:t>
            </a:r>
            <a:r>
              <a:rPr lang="en-CA" sz="2400" spc="-20">
                <a:solidFill>
                  <a:srgbClr val="212121"/>
                </a:solidFill>
                <a:latin typeface="Work Sans"/>
                <a:cs typeface="Work Sans"/>
              </a:rPr>
              <a:t>goes </a:t>
            </a:r>
            <a:r>
              <a:rPr lang="en-CA" sz="2400">
                <a:solidFill>
                  <a:srgbClr val="212121"/>
                </a:solidFill>
                <a:latin typeface="Work Sans"/>
                <a:cs typeface="Work Sans"/>
              </a:rPr>
              <a:t>here</a:t>
            </a:r>
            <a:r>
              <a:rPr lang="en-CA" sz="2400" spc="-80">
                <a:solidFill>
                  <a:srgbClr val="212121"/>
                </a:solidFill>
                <a:latin typeface="Work Sans"/>
                <a:cs typeface="Work Sans"/>
              </a:rPr>
              <a:t> </a:t>
            </a:r>
            <a:r>
              <a:rPr lang="en-CA" sz="2400" err="1">
                <a:solidFill>
                  <a:srgbClr val="212121"/>
                </a:solidFill>
                <a:latin typeface="Work Sans"/>
                <a:cs typeface="Work Sans"/>
              </a:rPr>
              <a:t>sint</a:t>
            </a:r>
            <a:r>
              <a:rPr lang="en-CA" sz="2400" spc="-80">
                <a:solidFill>
                  <a:srgbClr val="212121"/>
                </a:solidFill>
                <a:latin typeface="Work Sans"/>
                <a:cs typeface="Work Sans"/>
              </a:rPr>
              <a:t> </a:t>
            </a:r>
            <a:r>
              <a:rPr lang="en-CA" sz="2400">
                <a:solidFill>
                  <a:srgbClr val="212121"/>
                </a:solidFill>
                <a:latin typeface="Work Sans"/>
                <a:cs typeface="Work Sans"/>
              </a:rPr>
              <a:t>et</a:t>
            </a:r>
            <a:r>
              <a:rPr lang="en-CA" sz="2400" spc="-7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10">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a:t>
            </a:r>
            <a:endParaRPr lang="en-CA" sz="2400">
              <a:latin typeface="Work Sans"/>
              <a:cs typeface="Work Sans"/>
            </a:endParaRPr>
          </a:p>
        </p:txBody>
      </p:sp>
      <p:sp>
        <p:nvSpPr>
          <p:cNvPr id="13" name="Holder 4">
            <a:extLst>
              <a:ext uri="{FF2B5EF4-FFF2-40B4-BE49-F238E27FC236}">
                <a16:creationId xmlns:a16="http://schemas.microsoft.com/office/drawing/2014/main" id="{70E8E0E0-2F40-11D6-0094-C69298384507}"/>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pic>
        <p:nvPicPr>
          <p:cNvPr id="17" name="Picture 16" descr="NorQuest College crest">
            <a:extLst>
              <a:ext uri="{FF2B5EF4-FFF2-40B4-BE49-F238E27FC236}">
                <a16:creationId xmlns:a16="http://schemas.microsoft.com/office/drawing/2014/main" id="{4C7C2FEB-EFF2-9349-BB8E-7E3C87F919B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pic>
        <p:nvPicPr>
          <p:cNvPr id="11" name="Picture 10" descr="A confident smiling Caucasian student poses on campus, in one of the student lounge areas." title="NorQuest student">
            <a:extLst>
              <a:ext uri="{FF2B5EF4-FFF2-40B4-BE49-F238E27FC236}">
                <a16:creationId xmlns:a16="http://schemas.microsoft.com/office/drawing/2014/main" id="{1BA29597-3025-A640-811B-2F8C3D14BDF1}"/>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1" b="-70"/>
          <a:stretch/>
        </p:blipFill>
        <p:spPr>
          <a:xfrm>
            <a:off x="0" y="-4763"/>
            <a:ext cx="4567428" cy="6862763"/>
          </a:xfrm>
          <a:prstGeom prst="rect">
            <a:avLst/>
          </a:prstGeom>
        </p:spPr>
      </p:pic>
      <p:sp>
        <p:nvSpPr>
          <p:cNvPr id="12" name="object 2">
            <a:extLst>
              <a:ext uri="{FF2B5EF4-FFF2-40B4-BE49-F238E27FC236}">
                <a16:creationId xmlns:a16="http://schemas.microsoft.com/office/drawing/2014/main" id="{019F0AD8-4A97-3C44-96DD-D244651F2316}"/>
              </a:ext>
              <a:ext uri="{C183D7F6-B498-43B3-948B-1728B52AA6E4}">
                <adec:decorative xmlns:adec="http://schemas.microsoft.com/office/drawing/2017/decorative" val="1"/>
              </a:ext>
            </a:extLst>
          </p:cNvPr>
          <p:cNvSpPr/>
          <p:nvPr userDrawn="1"/>
        </p:nvSpPr>
        <p:spPr>
          <a:xfrm rot="16200000">
            <a:off x="-398088" y="5351088"/>
            <a:ext cx="1931460" cy="1897284"/>
          </a:xfrm>
          <a:custGeom>
            <a:avLst/>
            <a:gdLst/>
            <a:ahLst/>
            <a:cxnLst/>
            <a:rect l="l" t="t" r="r" b="b"/>
            <a:pathLst>
              <a:path w="2368550" h="2326640">
                <a:moveTo>
                  <a:pt x="0" y="2326487"/>
                </a:moveTo>
                <a:lnTo>
                  <a:pt x="2368296" y="2326487"/>
                </a:lnTo>
                <a:lnTo>
                  <a:pt x="2368296" y="0"/>
                </a:lnTo>
                <a:lnTo>
                  <a:pt x="2319710" y="7018"/>
                </a:lnTo>
                <a:lnTo>
                  <a:pt x="2271400" y="14869"/>
                </a:lnTo>
                <a:lnTo>
                  <a:pt x="2223372" y="23544"/>
                </a:lnTo>
                <a:lnTo>
                  <a:pt x="2175636" y="33037"/>
                </a:lnTo>
                <a:lnTo>
                  <a:pt x="2128197" y="43339"/>
                </a:lnTo>
                <a:lnTo>
                  <a:pt x="2081064" y="54444"/>
                </a:lnTo>
                <a:lnTo>
                  <a:pt x="2034244" y="66343"/>
                </a:lnTo>
                <a:lnTo>
                  <a:pt x="1987746" y="79029"/>
                </a:lnTo>
                <a:lnTo>
                  <a:pt x="1941575" y="92494"/>
                </a:lnTo>
                <a:lnTo>
                  <a:pt x="1895741" y="106731"/>
                </a:lnTo>
                <a:lnTo>
                  <a:pt x="1850250" y="121733"/>
                </a:lnTo>
                <a:lnTo>
                  <a:pt x="1805110" y="137492"/>
                </a:lnTo>
                <a:lnTo>
                  <a:pt x="1760329" y="153999"/>
                </a:lnTo>
                <a:lnTo>
                  <a:pt x="1715914" y="171249"/>
                </a:lnTo>
                <a:lnTo>
                  <a:pt x="1671873" y="189232"/>
                </a:lnTo>
                <a:lnTo>
                  <a:pt x="1628213" y="207943"/>
                </a:lnTo>
                <a:lnTo>
                  <a:pt x="1584942" y="227372"/>
                </a:lnTo>
                <a:lnTo>
                  <a:pt x="1542068" y="247513"/>
                </a:lnTo>
                <a:lnTo>
                  <a:pt x="1499598" y="268358"/>
                </a:lnTo>
                <a:lnTo>
                  <a:pt x="1457540" y="289899"/>
                </a:lnTo>
                <a:lnTo>
                  <a:pt x="1415901" y="312129"/>
                </a:lnTo>
                <a:lnTo>
                  <a:pt x="1374689" y="335041"/>
                </a:lnTo>
                <a:lnTo>
                  <a:pt x="1333912" y="358627"/>
                </a:lnTo>
                <a:lnTo>
                  <a:pt x="1293576" y="382878"/>
                </a:lnTo>
                <a:lnTo>
                  <a:pt x="1253690" y="407789"/>
                </a:lnTo>
                <a:lnTo>
                  <a:pt x="1214261" y="433351"/>
                </a:lnTo>
                <a:lnTo>
                  <a:pt x="1175297" y="459556"/>
                </a:lnTo>
                <a:lnTo>
                  <a:pt x="1136805" y="486398"/>
                </a:lnTo>
                <a:lnTo>
                  <a:pt x="1098793" y="513868"/>
                </a:lnTo>
                <a:lnTo>
                  <a:pt x="1061269" y="541959"/>
                </a:lnTo>
                <a:lnTo>
                  <a:pt x="1024239" y="570663"/>
                </a:lnTo>
                <a:lnTo>
                  <a:pt x="987712" y="599974"/>
                </a:lnTo>
                <a:lnTo>
                  <a:pt x="951696" y="629883"/>
                </a:lnTo>
                <a:lnTo>
                  <a:pt x="916197" y="660382"/>
                </a:lnTo>
                <a:lnTo>
                  <a:pt x="881223" y="691465"/>
                </a:lnTo>
                <a:lnTo>
                  <a:pt x="846782" y="723124"/>
                </a:lnTo>
                <a:lnTo>
                  <a:pt x="812882" y="755351"/>
                </a:lnTo>
                <a:lnTo>
                  <a:pt x="779530" y="788139"/>
                </a:lnTo>
                <a:lnTo>
                  <a:pt x="746733" y="821480"/>
                </a:lnTo>
                <a:lnTo>
                  <a:pt x="714500" y="855366"/>
                </a:lnTo>
                <a:lnTo>
                  <a:pt x="682838" y="889790"/>
                </a:lnTo>
                <a:lnTo>
                  <a:pt x="651753" y="924745"/>
                </a:lnTo>
                <a:lnTo>
                  <a:pt x="621255" y="960223"/>
                </a:lnTo>
                <a:lnTo>
                  <a:pt x="591350" y="996216"/>
                </a:lnTo>
                <a:lnTo>
                  <a:pt x="562046" y="1032717"/>
                </a:lnTo>
                <a:lnTo>
                  <a:pt x="533351" y="1069719"/>
                </a:lnTo>
                <a:lnTo>
                  <a:pt x="505272" y="1107213"/>
                </a:lnTo>
                <a:lnTo>
                  <a:pt x="477817" y="1145192"/>
                </a:lnTo>
                <a:lnTo>
                  <a:pt x="450994" y="1183650"/>
                </a:lnTo>
                <a:lnTo>
                  <a:pt x="424809" y="1222577"/>
                </a:lnTo>
                <a:lnTo>
                  <a:pt x="399271" y="1261967"/>
                </a:lnTo>
                <a:lnTo>
                  <a:pt x="374386" y="1301811"/>
                </a:lnTo>
                <a:lnTo>
                  <a:pt x="350164" y="1342104"/>
                </a:lnTo>
                <a:lnTo>
                  <a:pt x="326611" y="1382836"/>
                </a:lnTo>
                <a:lnTo>
                  <a:pt x="303734" y="1424001"/>
                </a:lnTo>
                <a:lnTo>
                  <a:pt x="281542" y="1465591"/>
                </a:lnTo>
                <a:lnTo>
                  <a:pt x="260042" y="1507598"/>
                </a:lnTo>
                <a:lnTo>
                  <a:pt x="239241" y="1550014"/>
                </a:lnTo>
                <a:lnTo>
                  <a:pt x="219148" y="1592834"/>
                </a:lnTo>
                <a:lnTo>
                  <a:pt x="199769" y="1636047"/>
                </a:lnTo>
                <a:lnTo>
                  <a:pt x="181113" y="1679648"/>
                </a:lnTo>
                <a:lnTo>
                  <a:pt x="163186" y="1723629"/>
                </a:lnTo>
                <a:lnTo>
                  <a:pt x="145997" y="1767981"/>
                </a:lnTo>
                <a:lnTo>
                  <a:pt x="129552" y="1812698"/>
                </a:lnTo>
                <a:lnTo>
                  <a:pt x="113860" y="1857772"/>
                </a:lnTo>
                <a:lnTo>
                  <a:pt x="98929" y="1903196"/>
                </a:lnTo>
                <a:lnTo>
                  <a:pt x="84765" y="1948961"/>
                </a:lnTo>
                <a:lnTo>
                  <a:pt x="71376" y="1995061"/>
                </a:lnTo>
                <a:lnTo>
                  <a:pt x="58770" y="2041487"/>
                </a:lnTo>
                <a:lnTo>
                  <a:pt x="46955" y="2088233"/>
                </a:lnTo>
                <a:lnTo>
                  <a:pt x="35938" y="2135291"/>
                </a:lnTo>
                <a:lnTo>
                  <a:pt x="25726" y="2182652"/>
                </a:lnTo>
                <a:lnTo>
                  <a:pt x="16327" y="2230311"/>
                </a:lnTo>
                <a:lnTo>
                  <a:pt x="7749" y="2278258"/>
                </a:lnTo>
                <a:lnTo>
                  <a:pt x="0" y="2326487"/>
                </a:lnTo>
                <a:close/>
              </a:path>
            </a:pathLst>
          </a:custGeom>
          <a:ln w="95250" cap="sq">
            <a:solidFill>
              <a:srgbClr val="FFBD00"/>
            </a:solidFill>
            <a:miter lim="800000"/>
          </a:ln>
        </p:spPr>
        <p:txBody>
          <a:bodyPr wrap="square" lIns="0" tIns="0" rIns="0" bIns="0" rtlCol="0"/>
          <a:lstStyle/>
          <a:p>
            <a:endParaRPr/>
          </a:p>
        </p:txBody>
      </p:sp>
      <p:sp>
        <p:nvSpPr>
          <p:cNvPr id="10" name="object 3">
            <a:extLst>
              <a:ext uri="{FF2B5EF4-FFF2-40B4-BE49-F238E27FC236}">
                <a16:creationId xmlns:a16="http://schemas.microsoft.com/office/drawing/2014/main" id="{A306433F-E059-AB4D-B32C-69B20B42DF4C}"/>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Tree>
    <p:extLst>
      <p:ext uri="{BB962C8B-B14F-4D97-AF65-F5344CB8AC3E}">
        <p14:creationId xmlns:p14="http://schemas.microsoft.com/office/powerpoint/2010/main" val="2971887222"/>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Photo Two Column Slide">
    <p:bg>
      <p:bgRef idx="1001">
        <a:schemeClr val="bg1"/>
      </p:bgRef>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DDE4A268-D86B-0943-86A4-8665C70B306E}"/>
              </a:ext>
            </a:extLst>
          </p:cNvPr>
          <p:cNvSpPr>
            <a:spLocks noGrp="1"/>
          </p:cNvSpPr>
          <p:nvPr>
            <p:ph type="pic" sz="quarter" idx="10"/>
          </p:nvPr>
        </p:nvSpPr>
        <p:spPr>
          <a:xfrm>
            <a:off x="0" y="-4763"/>
            <a:ext cx="4567238" cy="6862763"/>
          </a:xfrm>
          <a:prstGeom prst="rect">
            <a:avLst/>
          </a:prstGeom>
        </p:spPr>
        <p:txBody>
          <a:bodyPr/>
          <a:lstStyle>
            <a:lvl1pPr marL="0" indent="0">
              <a:buNone/>
              <a:defRPr/>
            </a:lvl1pPr>
          </a:lstStyle>
          <a:p>
            <a:endParaRPr lang="en-US"/>
          </a:p>
        </p:txBody>
      </p:sp>
      <p:sp>
        <p:nvSpPr>
          <p:cNvPr id="9" name="Holder 2">
            <a:extLst>
              <a:ext uri="{FF2B5EF4-FFF2-40B4-BE49-F238E27FC236}">
                <a16:creationId xmlns:a16="http://schemas.microsoft.com/office/drawing/2014/main" id="{2BDC035A-CB75-D942-9296-D5F83E608DA2}"/>
              </a:ext>
            </a:extLst>
          </p:cNvPr>
          <p:cNvSpPr>
            <a:spLocks noGrp="1"/>
          </p:cNvSpPr>
          <p:nvPr>
            <p:ph type="title" hasCustomPrompt="1"/>
          </p:nvPr>
        </p:nvSpPr>
        <p:spPr>
          <a:xfrm>
            <a:off x="5791200" y="762000"/>
            <a:ext cx="4466750" cy="689911"/>
          </a:xfrm>
          <a:prstGeom prst="rect">
            <a:avLst/>
          </a:prstGeom>
        </p:spPr>
        <p:txBody>
          <a:bodyPr lIns="0" tIns="0" rIns="0" bIns="0" anchor="t"/>
          <a:lstStyle>
            <a:lvl1pPr>
              <a:defRPr sz="3500" b="1" i="0" baseline="0">
                <a:solidFill>
                  <a:schemeClr val="tx1"/>
                </a:solidFill>
                <a:latin typeface="Work Sans" pitchFamily="2" charset="77"/>
                <a:cs typeface="Work Sans" pitchFamily="2" charset="77"/>
              </a:defRPr>
            </a:lvl1pPr>
          </a:lstStyle>
          <a:p>
            <a:r>
              <a:rPr lang="en-US"/>
              <a:t>Header 3</a:t>
            </a:r>
            <a:endParaRPr/>
          </a:p>
        </p:txBody>
      </p:sp>
      <p:sp>
        <p:nvSpPr>
          <p:cNvPr id="8" name="Holder 3">
            <a:extLst>
              <a:ext uri="{FF2B5EF4-FFF2-40B4-BE49-F238E27FC236}">
                <a16:creationId xmlns:a16="http://schemas.microsoft.com/office/drawing/2014/main" id="{B93665B2-8D51-674B-BF9D-773C45827C39}"/>
              </a:ext>
            </a:extLst>
          </p:cNvPr>
          <p:cNvSpPr>
            <a:spLocks noGrp="1"/>
          </p:cNvSpPr>
          <p:nvPr>
            <p:ph type="subTitle" idx="4" hasCustomPrompt="1"/>
          </p:nvPr>
        </p:nvSpPr>
        <p:spPr>
          <a:xfrm>
            <a:off x="5791200" y="1451910"/>
            <a:ext cx="5181600" cy="3854710"/>
          </a:xfrm>
          <a:prstGeom prst="rect">
            <a:avLst/>
          </a:prstGeom>
        </p:spPr>
        <p:txBody>
          <a:bodyPr wrap="square" lIns="0" tIns="0" rIns="0" bIns="0">
            <a:spAutoFit/>
          </a:bodyPr>
          <a:lstStyle>
            <a:lvl1pPr marL="0" indent="0">
              <a:lnSpc>
                <a:spcPct val="132000"/>
              </a:lnSpc>
              <a:buNone/>
              <a:defRPr sz="2400" b="0" i="0" baseline="0">
                <a:solidFill>
                  <a:schemeClr val="tx1"/>
                </a:solidFill>
                <a:latin typeface="Work Sans" pitchFamily="2" charset="77"/>
                <a:cs typeface="Work Sans" pitchFamily="2" charset="77"/>
              </a:defRPr>
            </a:lvl1pPr>
          </a:lstStyle>
          <a:p>
            <a:pPr marL="12700" marR="5080">
              <a:lnSpc>
                <a:spcPct val="131900"/>
              </a:lnSpc>
              <a:spcBef>
                <a:spcPts val="880"/>
              </a:spcBef>
            </a:pPr>
            <a:r>
              <a:rPr lang="en-CA" sz="2400">
                <a:solidFill>
                  <a:srgbClr val="212121"/>
                </a:solidFill>
                <a:latin typeface="Work Sans"/>
                <a:cs typeface="Work Sans"/>
              </a:rPr>
              <a:t>Body</a:t>
            </a:r>
            <a:r>
              <a:rPr lang="en-CA" sz="2400" spc="-80">
                <a:solidFill>
                  <a:srgbClr val="212121"/>
                </a:solidFill>
                <a:latin typeface="Work Sans"/>
                <a:cs typeface="Work Sans"/>
              </a:rPr>
              <a:t> </a:t>
            </a:r>
            <a:r>
              <a:rPr lang="en-CA" sz="2400">
                <a:solidFill>
                  <a:srgbClr val="212121"/>
                </a:solidFill>
                <a:latin typeface="Work Sans"/>
                <a:cs typeface="Work Sans"/>
              </a:rPr>
              <a:t>copy</a:t>
            </a:r>
            <a:r>
              <a:rPr lang="en-CA" sz="2400" spc="-65">
                <a:solidFill>
                  <a:srgbClr val="212121"/>
                </a:solidFill>
                <a:latin typeface="Work Sans"/>
                <a:cs typeface="Work Sans"/>
              </a:rPr>
              <a:t> </a:t>
            </a:r>
            <a:r>
              <a:rPr lang="en-CA" sz="2400" spc="-20">
                <a:solidFill>
                  <a:srgbClr val="212121"/>
                </a:solidFill>
                <a:latin typeface="Work Sans"/>
                <a:cs typeface="Work Sans"/>
              </a:rPr>
              <a:t>goes </a:t>
            </a:r>
            <a:r>
              <a:rPr lang="en-CA" sz="2400">
                <a:solidFill>
                  <a:srgbClr val="212121"/>
                </a:solidFill>
                <a:latin typeface="Work Sans"/>
                <a:cs typeface="Work Sans"/>
              </a:rPr>
              <a:t>here</a:t>
            </a:r>
            <a:r>
              <a:rPr lang="en-CA" sz="2400" spc="-80">
                <a:solidFill>
                  <a:srgbClr val="212121"/>
                </a:solidFill>
                <a:latin typeface="Work Sans"/>
                <a:cs typeface="Work Sans"/>
              </a:rPr>
              <a:t> </a:t>
            </a:r>
            <a:r>
              <a:rPr lang="en-CA" sz="2400" err="1">
                <a:solidFill>
                  <a:srgbClr val="212121"/>
                </a:solidFill>
                <a:latin typeface="Work Sans"/>
                <a:cs typeface="Work Sans"/>
              </a:rPr>
              <a:t>sint</a:t>
            </a:r>
            <a:r>
              <a:rPr lang="en-CA" sz="2400" spc="-80">
                <a:solidFill>
                  <a:srgbClr val="212121"/>
                </a:solidFill>
                <a:latin typeface="Work Sans"/>
                <a:cs typeface="Work Sans"/>
              </a:rPr>
              <a:t> </a:t>
            </a:r>
            <a:r>
              <a:rPr lang="en-CA" sz="2400">
                <a:solidFill>
                  <a:srgbClr val="212121"/>
                </a:solidFill>
                <a:latin typeface="Work Sans"/>
                <a:cs typeface="Work Sans"/>
              </a:rPr>
              <a:t>et</a:t>
            </a:r>
            <a:r>
              <a:rPr lang="en-CA" sz="2400" spc="-7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10">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a:t>
            </a:r>
            <a:endParaRPr lang="en-CA" sz="2400">
              <a:latin typeface="Work Sans"/>
              <a:cs typeface="Work Sans"/>
            </a:endParaRPr>
          </a:p>
        </p:txBody>
      </p:sp>
      <p:sp>
        <p:nvSpPr>
          <p:cNvPr id="11" name="Holder 4">
            <a:extLst>
              <a:ext uri="{FF2B5EF4-FFF2-40B4-BE49-F238E27FC236}">
                <a16:creationId xmlns:a16="http://schemas.microsoft.com/office/drawing/2014/main" id="{882788E0-9C29-3B32-83EC-EA1602478C11}"/>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pic>
        <p:nvPicPr>
          <p:cNvPr id="17" name="Picture 16" descr="NorQuest College crest">
            <a:extLst>
              <a:ext uri="{FF2B5EF4-FFF2-40B4-BE49-F238E27FC236}">
                <a16:creationId xmlns:a16="http://schemas.microsoft.com/office/drawing/2014/main" id="{4C7C2FEB-EFF2-9349-BB8E-7E3C87F919B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2" name="object 2">
            <a:extLst>
              <a:ext uri="{FF2B5EF4-FFF2-40B4-BE49-F238E27FC236}">
                <a16:creationId xmlns:a16="http://schemas.microsoft.com/office/drawing/2014/main" id="{019F0AD8-4A97-3C44-96DD-D244651F2316}"/>
              </a:ext>
              <a:ext uri="{C183D7F6-B498-43B3-948B-1728B52AA6E4}">
                <adec:decorative xmlns:adec="http://schemas.microsoft.com/office/drawing/2017/decorative" val="1"/>
              </a:ext>
            </a:extLst>
          </p:cNvPr>
          <p:cNvSpPr/>
          <p:nvPr userDrawn="1"/>
        </p:nvSpPr>
        <p:spPr>
          <a:xfrm rot="16200000">
            <a:off x="-398088" y="5351088"/>
            <a:ext cx="1931460" cy="1897284"/>
          </a:xfrm>
          <a:custGeom>
            <a:avLst/>
            <a:gdLst/>
            <a:ahLst/>
            <a:cxnLst/>
            <a:rect l="l" t="t" r="r" b="b"/>
            <a:pathLst>
              <a:path w="2368550" h="2326640">
                <a:moveTo>
                  <a:pt x="0" y="2326487"/>
                </a:moveTo>
                <a:lnTo>
                  <a:pt x="2368296" y="2326487"/>
                </a:lnTo>
                <a:lnTo>
                  <a:pt x="2368296" y="0"/>
                </a:lnTo>
                <a:lnTo>
                  <a:pt x="2319710" y="7018"/>
                </a:lnTo>
                <a:lnTo>
                  <a:pt x="2271400" y="14869"/>
                </a:lnTo>
                <a:lnTo>
                  <a:pt x="2223372" y="23544"/>
                </a:lnTo>
                <a:lnTo>
                  <a:pt x="2175636" y="33037"/>
                </a:lnTo>
                <a:lnTo>
                  <a:pt x="2128197" y="43339"/>
                </a:lnTo>
                <a:lnTo>
                  <a:pt x="2081064" y="54444"/>
                </a:lnTo>
                <a:lnTo>
                  <a:pt x="2034244" y="66343"/>
                </a:lnTo>
                <a:lnTo>
                  <a:pt x="1987746" y="79029"/>
                </a:lnTo>
                <a:lnTo>
                  <a:pt x="1941575" y="92494"/>
                </a:lnTo>
                <a:lnTo>
                  <a:pt x="1895741" y="106731"/>
                </a:lnTo>
                <a:lnTo>
                  <a:pt x="1850250" y="121733"/>
                </a:lnTo>
                <a:lnTo>
                  <a:pt x="1805110" y="137492"/>
                </a:lnTo>
                <a:lnTo>
                  <a:pt x="1760329" y="153999"/>
                </a:lnTo>
                <a:lnTo>
                  <a:pt x="1715914" y="171249"/>
                </a:lnTo>
                <a:lnTo>
                  <a:pt x="1671873" y="189232"/>
                </a:lnTo>
                <a:lnTo>
                  <a:pt x="1628213" y="207943"/>
                </a:lnTo>
                <a:lnTo>
                  <a:pt x="1584942" y="227372"/>
                </a:lnTo>
                <a:lnTo>
                  <a:pt x="1542068" y="247513"/>
                </a:lnTo>
                <a:lnTo>
                  <a:pt x="1499598" y="268358"/>
                </a:lnTo>
                <a:lnTo>
                  <a:pt x="1457540" y="289899"/>
                </a:lnTo>
                <a:lnTo>
                  <a:pt x="1415901" y="312129"/>
                </a:lnTo>
                <a:lnTo>
                  <a:pt x="1374689" y="335041"/>
                </a:lnTo>
                <a:lnTo>
                  <a:pt x="1333912" y="358627"/>
                </a:lnTo>
                <a:lnTo>
                  <a:pt x="1293576" y="382878"/>
                </a:lnTo>
                <a:lnTo>
                  <a:pt x="1253690" y="407789"/>
                </a:lnTo>
                <a:lnTo>
                  <a:pt x="1214261" y="433351"/>
                </a:lnTo>
                <a:lnTo>
                  <a:pt x="1175297" y="459556"/>
                </a:lnTo>
                <a:lnTo>
                  <a:pt x="1136805" y="486398"/>
                </a:lnTo>
                <a:lnTo>
                  <a:pt x="1098793" y="513868"/>
                </a:lnTo>
                <a:lnTo>
                  <a:pt x="1061269" y="541959"/>
                </a:lnTo>
                <a:lnTo>
                  <a:pt x="1024239" y="570663"/>
                </a:lnTo>
                <a:lnTo>
                  <a:pt x="987712" y="599974"/>
                </a:lnTo>
                <a:lnTo>
                  <a:pt x="951696" y="629883"/>
                </a:lnTo>
                <a:lnTo>
                  <a:pt x="916197" y="660382"/>
                </a:lnTo>
                <a:lnTo>
                  <a:pt x="881223" y="691465"/>
                </a:lnTo>
                <a:lnTo>
                  <a:pt x="846782" y="723124"/>
                </a:lnTo>
                <a:lnTo>
                  <a:pt x="812882" y="755351"/>
                </a:lnTo>
                <a:lnTo>
                  <a:pt x="779530" y="788139"/>
                </a:lnTo>
                <a:lnTo>
                  <a:pt x="746733" y="821480"/>
                </a:lnTo>
                <a:lnTo>
                  <a:pt x="714500" y="855366"/>
                </a:lnTo>
                <a:lnTo>
                  <a:pt x="682838" y="889790"/>
                </a:lnTo>
                <a:lnTo>
                  <a:pt x="651753" y="924745"/>
                </a:lnTo>
                <a:lnTo>
                  <a:pt x="621255" y="960223"/>
                </a:lnTo>
                <a:lnTo>
                  <a:pt x="591350" y="996216"/>
                </a:lnTo>
                <a:lnTo>
                  <a:pt x="562046" y="1032717"/>
                </a:lnTo>
                <a:lnTo>
                  <a:pt x="533351" y="1069719"/>
                </a:lnTo>
                <a:lnTo>
                  <a:pt x="505272" y="1107213"/>
                </a:lnTo>
                <a:lnTo>
                  <a:pt x="477817" y="1145192"/>
                </a:lnTo>
                <a:lnTo>
                  <a:pt x="450994" y="1183650"/>
                </a:lnTo>
                <a:lnTo>
                  <a:pt x="424809" y="1222577"/>
                </a:lnTo>
                <a:lnTo>
                  <a:pt x="399271" y="1261967"/>
                </a:lnTo>
                <a:lnTo>
                  <a:pt x="374386" y="1301811"/>
                </a:lnTo>
                <a:lnTo>
                  <a:pt x="350164" y="1342104"/>
                </a:lnTo>
                <a:lnTo>
                  <a:pt x="326611" y="1382836"/>
                </a:lnTo>
                <a:lnTo>
                  <a:pt x="303734" y="1424001"/>
                </a:lnTo>
                <a:lnTo>
                  <a:pt x="281542" y="1465591"/>
                </a:lnTo>
                <a:lnTo>
                  <a:pt x="260042" y="1507598"/>
                </a:lnTo>
                <a:lnTo>
                  <a:pt x="239241" y="1550014"/>
                </a:lnTo>
                <a:lnTo>
                  <a:pt x="219148" y="1592834"/>
                </a:lnTo>
                <a:lnTo>
                  <a:pt x="199769" y="1636047"/>
                </a:lnTo>
                <a:lnTo>
                  <a:pt x="181113" y="1679648"/>
                </a:lnTo>
                <a:lnTo>
                  <a:pt x="163186" y="1723629"/>
                </a:lnTo>
                <a:lnTo>
                  <a:pt x="145997" y="1767981"/>
                </a:lnTo>
                <a:lnTo>
                  <a:pt x="129552" y="1812698"/>
                </a:lnTo>
                <a:lnTo>
                  <a:pt x="113860" y="1857772"/>
                </a:lnTo>
                <a:lnTo>
                  <a:pt x="98929" y="1903196"/>
                </a:lnTo>
                <a:lnTo>
                  <a:pt x="84765" y="1948961"/>
                </a:lnTo>
                <a:lnTo>
                  <a:pt x="71376" y="1995061"/>
                </a:lnTo>
                <a:lnTo>
                  <a:pt x="58770" y="2041487"/>
                </a:lnTo>
                <a:lnTo>
                  <a:pt x="46955" y="2088233"/>
                </a:lnTo>
                <a:lnTo>
                  <a:pt x="35938" y="2135291"/>
                </a:lnTo>
                <a:lnTo>
                  <a:pt x="25726" y="2182652"/>
                </a:lnTo>
                <a:lnTo>
                  <a:pt x="16327" y="2230311"/>
                </a:lnTo>
                <a:lnTo>
                  <a:pt x="7749" y="2278258"/>
                </a:lnTo>
                <a:lnTo>
                  <a:pt x="0" y="2326487"/>
                </a:lnTo>
                <a:close/>
              </a:path>
            </a:pathLst>
          </a:custGeom>
          <a:ln w="95250" cap="sq">
            <a:solidFill>
              <a:srgbClr val="FFBD00"/>
            </a:solidFill>
            <a:miter lim="800000"/>
          </a:ln>
        </p:spPr>
        <p:txBody>
          <a:bodyPr wrap="square" lIns="0" tIns="0" rIns="0" bIns="0" rtlCol="0"/>
          <a:lstStyle/>
          <a:p>
            <a:endParaRPr/>
          </a:p>
        </p:txBody>
      </p:sp>
      <p:sp>
        <p:nvSpPr>
          <p:cNvPr id="10" name="object 3">
            <a:extLst>
              <a:ext uri="{FF2B5EF4-FFF2-40B4-BE49-F238E27FC236}">
                <a16:creationId xmlns:a16="http://schemas.microsoft.com/office/drawing/2014/main" id="{5C8286D1-2FF8-A547-88EB-D0195130EBE9}"/>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Tree>
    <p:extLst>
      <p:ext uri="{BB962C8B-B14F-4D97-AF65-F5344CB8AC3E}">
        <p14:creationId xmlns:p14="http://schemas.microsoft.com/office/powerpoint/2010/main" val="3385408838"/>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hoto Two Column Slide v2">
    <p:bg>
      <p:bgRef idx="1001">
        <a:schemeClr val="bg1"/>
      </p:bgRef>
    </p:bg>
    <p:spTree>
      <p:nvGrpSpPr>
        <p:cNvPr id="1" name=""/>
        <p:cNvGrpSpPr/>
        <p:nvPr/>
      </p:nvGrpSpPr>
      <p:grpSpPr>
        <a:xfrm>
          <a:off x="0" y="0"/>
          <a:ext cx="0" cy="0"/>
          <a:chOff x="0" y="0"/>
          <a:chExt cx="0" cy="0"/>
        </a:xfrm>
      </p:grpSpPr>
      <p:sp>
        <p:nvSpPr>
          <p:cNvPr id="9" name="Holder 2">
            <a:extLst>
              <a:ext uri="{FF2B5EF4-FFF2-40B4-BE49-F238E27FC236}">
                <a16:creationId xmlns:a16="http://schemas.microsoft.com/office/drawing/2014/main" id="{2BDC035A-CB75-D942-9296-D5F83E608DA2}"/>
              </a:ext>
            </a:extLst>
          </p:cNvPr>
          <p:cNvSpPr>
            <a:spLocks noGrp="1"/>
          </p:cNvSpPr>
          <p:nvPr>
            <p:ph type="title" hasCustomPrompt="1"/>
          </p:nvPr>
        </p:nvSpPr>
        <p:spPr>
          <a:xfrm>
            <a:off x="5791200" y="762000"/>
            <a:ext cx="4466750" cy="689911"/>
          </a:xfrm>
          <a:prstGeom prst="rect">
            <a:avLst/>
          </a:prstGeom>
        </p:spPr>
        <p:txBody>
          <a:bodyPr lIns="0" tIns="0" rIns="0" bIns="0" anchor="t"/>
          <a:lstStyle>
            <a:lvl1pPr>
              <a:defRPr sz="3500" b="1" i="0" baseline="0">
                <a:solidFill>
                  <a:schemeClr val="tx1"/>
                </a:solidFill>
                <a:latin typeface="Work Sans" pitchFamily="2" charset="77"/>
                <a:cs typeface="Work Sans" pitchFamily="2" charset="77"/>
              </a:defRPr>
            </a:lvl1pPr>
          </a:lstStyle>
          <a:p>
            <a:r>
              <a:rPr lang="en-US"/>
              <a:t>Header 3</a:t>
            </a:r>
          </a:p>
        </p:txBody>
      </p:sp>
      <p:sp>
        <p:nvSpPr>
          <p:cNvPr id="8" name="Holder 3">
            <a:extLst>
              <a:ext uri="{FF2B5EF4-FFF2-40B4-BE49-F238E27FC236}">
                <a16:creationId xmlns:a16="http://schemas.microsoft.com/office/drawing/2014/main" id="{B93665B2-8D51-674B-BF9D-773C45827C39}"/>
              </a:ext>
            </a:extLst>
          </p:cNvPr>
          <p:cNvSpPr>
            <a:spLocks noGrp="1"/>
          </p:cNvSpPr>
          <p:nvPr>
            <p:ph type="subTitle" idx="4" hasCustomPrompt="1"/>
          </p:nvPr>
        </p:nvSpPr>
        <p:spPr>
          <a:xfrm>
            <a:off x="5791200" y="1451910"/>
            <a:ext cx="5181600" cy="3854710"/>
          </a:xfrm>
          <a:prstGeom prst="rect">
            <a:avLst/>
          </a:prstGeom>
        </p:spPr>
        <p:txBody>
          <a:bodyPr wrap="square" lIns="0" tIns="0" rIns="0" bIns="0">
            <a:spAutoFit/>
          </a:bodyPr>
          <a:lstStyle>
            <a:lvl1pPr marL="0" indent="0">
              <a:lnSpc>
                <a:spcPct val="132000"/>
              </a:lnSpc>
              <a:buNone/>
              <a:defRPr sz="2400" b="0" i="0" baseline="0">
                <a:solidFill>
                  <a:schemeClr val="tx1"/>
                </a:solidFill>
                <a:latin typeface="Work Sans" pitchFamily="2" charset="77"/>
                <a:cs typeface="Work Sans" pitchFamily="2" charset="77"/>
              </a:defRPr>
            </a:lvl1pPr>
          </a:lstStyle>
          <a:p>
            <a:pPr marL="12700" marR="5080">
              <a:lnSpc>
                <a:spcPct val="131900"/>
              </a:lnSpc>
              <a:spcBef>
                <a:spcPts val="880"/>
              </a:spcBef>
            </a:pPr>
            <a:r>
              <a:rPr lang="en-CA" sz="2400">
                <a:solidFill>
                  <a:srgbClr val="212121"/>
                </a:solidFill>
                <a:latin typeface="Work Sans"/>
                <a:cs typeface="Work Sans"/>
              </a:rPr>
              <a:t>Body</a:t>
            </a:r>
            <a:r>
              <a:rPr lang="en-CA" sz="2400" spc="-80">
                <a:solidFill>
                  <a:srgbClr val="212121"/>
                </a:solidFill>
                <a:latin typeface="Work Sans"/>
                <a:cs typeface="Work Sans"/>
              </a:rPr>
              <a:t> </a:t>
            </a:r>
            <a:r>
              <a:rPr lang="en-CA" sz="2400">
                <a:solidFill>
                  <a:srgbClr val="212121"/>
                </a:solidFill>
                <a:latin typeface="Work Sans"/>
                <a:cs typeface="Work Sans"/>
              </a:rPr>
              <a:t>copy</a:t>
            </a:r>
            <a:r>
              <a:rPr lang="en-CA" sz="2400" spc="-65">
                <a:solidFill>
                  <a:srgbClr val="212121"/>
                </a:solidFill>
                <a:latin typeface="Work Sans"/>
                <a:cs typeface="Work Sans"/>
              </a:rPr>
              <a:t> </a:t>
            </a:r>
            <a:r>
              <a:rPr lang="en-CA" sz="2400" spc="-20">
                <a:solidFill>
                  <a:srgbClr val="212121"/>
                </a:solidFill>
                <a:latin typeface="Work Sans"/>
                <a:cs typeface="Work Sans"/>
              </a:rPr>
              <a:t>goes </a:t>
            </a:r>
            <a:r>
              <a:rPr lang="en-CA" sz="2400">
                <a:solidFill>
                  <a:srgbClr val="212121"/>
                </a:solidFill>
                <a:latin typeface="Work Sans"/>
                <a:cs typeface="Work Sans"/>
              </a:rPr>
              <a:t>here</a:t>
            </a:r>
            <a:r>
              <a:rPr lang="en-CA" sz="2400" spc="-80">
                <a:solidFill>
                  <a:srgbClr val="212121"/>
                </a:solidFill>
                <a:latin typeface="Work Sans"/>
                <a:cs typeface="Work Sans"/>
              </a:rPr>
              <a:t> </a:t>
            </a:r>
            <a:r>
              <a:rPr lang="en-CA" sz="2400" err="1">
                <a:solidFill>
                  <a:srgbClr val="212121"/>
                </a:solidFill>
                <a:latin typeface="Work Sans"/>
                <a:cs typeface="Work Sans"/>
              </a:rPr>
              <a:t>sint</a:t>
            </a:r>
            <a:r>
              <a:rPr lang="en-CA" sz="2400" spc="-80">
                <a:solidFill>
                  <a:srgbClr val="212121"/>
                </a:solidFill>
                <a:latin typeface="Work Sans"/>
                <a:cs typeface="Work Sans"/>
              </a:rPr>
              <a:t> </a:t>
            </a:r>
            <a:r>
              <a:rPr lang="en-CA" sz="2400">
                <a:solidFill>
                  <a:srgbClr val="212121"/>
                </a:solidFill>
                <a:latin typeface="Work Sans"/>
                <a:cs typeface="Work Sans"/>
              </a:rPr>
              <a:t>et</a:t>
            </a:r>
            <a:r>
              <a:rPr lang="en-CA" sz="2400" spc="-7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10">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a:t>
            </a:r>
            <a:endParaRPr lang="en-CA" sz="2400">
              <a:latin typeface="Work Sans"/>
              <a:cs typeface="Work Sans"/>
            </a:endParaRPr>
          </a:p>
        </p:txBody>
      </p:sp>
      <p:sp>
        <p:nvSpPr>
          <p:cNvPr id="12" name="Holder 4">
            <a:extLst>
              <a:ext uri="{FF2B5EF4-FFF2-40B4-BE49-F238E27FC236}">
                <a16:creationId xmlns:a16="http://schemas.microsoft.com/office/drawing/2014/main" id="{C10D7383-973E-A9F8-62FE-FB519CDDC668}"/>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pic>
        <p:nvPicPr>
          <p:cNvPr id="17" name="Picture 16" descr="NorQuest College crest">
            <a:extLst>
              <a:ext uri="{FF2B5EF4-FFF2-40B4-BE49-F238E27FC236}">
                <a16:creationId xmlns:a16="http://schemas.microsoft.com/office/drawing/2014/main" id="{4C7C2FEB-EFF2-9349-BB8E-7E3C87F919B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3" name="Oval 12">
            <a:extLst>
              <a:ext uri="{FF2B5EF4-FFF2-40B4-BE49-F238E27FC236}">
                <a16:creationId xmlns:a16="http://schemas.microsoft.com/office/drawing/2014/main" id="{40DDD9ED-F309-B34B-90D5-BA7006BB36E0}"/>
              </a:ext>
              <a:ext uri="{C183D7F6-B498-43B3-948B-1728B52AA6E4}">
                <adec:decorative xmlns:adec="http://schemas.microsoft.com/office/drawing/2017/decorative" val="1"/>
              </a:ext>
            </a:extLst>
          </p:cNvPr>
          <p:cNvSpPr/>
          <p:nvPr userDrawn="1"/>
        </p:nvSpPr>
        <p:spPr>
          <a:xfrm>
            <a:off x="-1143000" y="4114800"/>
            <a:ext cx="3124200" cy="3124200"/>
          </a:xfrm>
          <a:prstGeom prst="ellipse">
            <a:avLst/>
          </a:prstGeom>
          <a:solidFill>
            <a:srgbClr val="FF8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group of four confident smiling NorQuest students pose by the front entrance. It is a diverse group of students for ages, genders, and ethnicity." title="NorQuest students">
            <a:extLst>
              <a:ext uri="{FF2B5EF4-FFF2-40B4-BE49-F238E27FC236}">
                <a16:creationId xmlns:a16="http://schemas.microsoft.com/office/drawing/2014/main" id="{50E625EC-C6F0-BC49-A9E7-994670FBCE53}"/>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13620"/>
          <a:stretch/>
        </p:blipFill>
        <p:spPr>
          <a:xfrm>
            <a:off x="-381000" y="903680"/>
            <a:ext cx="5562600" cy="4288841"/>
          </a:xfrm>
          <a:prstGeom prst="rect">
            <a:avLst/>
          </a:prstGeom>
        </p:spPr>
      </p:pic>
      <p:sp>
        <p:nvSpPr>
          <p:cNvPr id="139" name="object 3">
            <a:extLst>
              <a:ext uri="{FF2B5EF4-FFF2-40B4-BE49-F238E27FC236}">
                <a16:creationId xmlns:a16="http://schemas.microsoft.com/office/drawing/2014/main" id="{C14E3011-B12D-2341-8C8F-15D5A5DA6456}"/>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Tree>
    <p:extLst>
      <p:ext uri="{BB962C8B-B14F-4D97-AF65-F5344CB8AC3E}">
        <p14:creationId xmlns:p14="http://schemas.microsoft.com/office/powerpoint/2010/main" val="1053872425"/>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_Photo Two Column Slide v2">
    <p:bg>
      <p:bgRef idx="1001">
        <a:schemeClr val="bg1"/>
      </p:bgRef>
    </p:bg>
    <p:spTree>
      <p:nvGrpSpPr>
        <p:cNvPr id="1" name=""/>
        <p:cNvGrpSpPr/>
        <p:nvPr/>
      </p:nvGrpSpPr>
      <p:grpSpPr>
        <a:xfrm>
          <a:off x="0" y="0"/>
          <a:ext cx="0" cy="0"/>
          <a:chOff x="0" y="0"/>
          <a:chExt cx="0" cy="0"/>
        </a:xfrm>
      </p:grpSpPr>
      <p:sp>
        <p:nvSpPr>
          <p:cNvPr id="139" name="Picture Placeholder 2">
            <a:extLst>
              <a:ext uri="{FF2B5EF4-FFF2-40B4-BE49-F238E27FC236}">
                <a16:creationId xmlns:a16="http://schemas.microsoft.com/office/drawing/2014/main" id="{5BE8EC16-4EA9-8841-BB8E-3D7354F919D8}"/>
              </a:ext>
            </a:extLst>
          </p:cNvPr>
          <p:cNvSpPr>
            <a:spLocks noGrp="1"/>
          </p:cNvSpPr>
          <p:nvPr>
            <p:ph type="pic" sz="quarter" idx="10"/>
          </p:nvPr>
        </p:nvSpPr>
        <p:spPr>
          <a:xfrm>
            <a:off x="0" y="914400"/>
            <a:ext cx="5181600" cy="4289425"/>
          </a:xfrm>
          <a:prstGeom prst="rect">
            <a:avLst/>
          </a:prstGeom>
        </p:spPr>
        <p:txBody>
          <a:bodyPr/>
          <a:lstStyle>
            <a:lvl1pPr marL="0" indent="0">
              <a:buNone/>
              <a:defRPr/>
            </a:lvl1pPr>
          </a:lstStyle>
          <a:p>
            <a:endParaRPr lang="en-US"/>
          </a:p>
        </p:txBody>
      </p:sp>
      <p:sp>
        <p:nvSpPr>
          <p:cNvPr id="9" name="Holder 2">
            <a:extLst>
              <a:ext uri="{FF2B5EF4-FFF2-40B4-BE49-F238E27FC236}">
                <a16:creationId xmlns:a16="http://schemas.microsoft.com/office/drawing/2014/main" id="{2BDC035A-CB75-D942-9296-D5F83E608DA2}"/>
              </a:ext>
            </a:extLst>
          </p:cNvPr>
          <p:cNvSpPr>
            <a:spLocks noGrp="1"/>
          </p:cNvSpPr>
          <p:nvPr>
            <p:ph type="title" hasCustomPrompt="1"/>
          </p:nvPr>
        </p:nvSpPr>
        <p:spPr>
          <a:xfrm>
            <a:off x="5791200" y="762000"/>
            <a:ext cx="4466750" cy="689911"/>
          </a:xfrm>
          <a:prstGeom prst="rect">
            <a:avLst/>
          </a:prstGeom>
        </p:spPr>
        <p:txBody>
          <a:bodyPr lIns="0" tIns="0" rIns="0" bIns="0" anchor="t"/>
          <a:lstStyle>
            <a:lvl1pPr>
              <a:defRPr sz="3500" b="1" i="0" baseline="0">
                <a:solidFill>
                  <a:schemeClr val="tx1"/>
                </a:solidFill>
                <a:latin typeface="Work Sans" pitchFamily="2" charset="77"/>
                <a:cs typeface="Work Sans" pitchFamily="2" charset="77"/>
              </a:defRPr>
            </a:lvl1pPr>
          </a:lstStyle>
          <a:p>
            <a:r>
              <a:rPr lang="en-US"/>
              <a:t>Header 3</a:t>
            </a:r>
            <a:endParaRPr/>
          </a:p>
        </p:txBody>
      </p:sp>
      <p:sp>
        <p:nvSpPr>
          <p:cNvPr id="8" name="Holder 3">
            <a:extLst>
              <a:ext uri="{FF2B5EF4-FFF2-40B4-BE49-F238E27FC236}">
                <a16:creationId xmlns:a16="http://schemas.microsoft.com/office/drawing/2014/main" id="{B93665B2-8D51-674B-BF9D-773C45827C39}"/>
              </a:ext>
            </a:extLst>
          </p:cNvPr>
          <p:cNvSpPr>
            <a:spLocks noGrp="1"/>
          </p:cNvSpPr>
          <p:nvPr>
            <p:ph type="subTitle" idx="4" hasCustomPrompt="1"/>
          </p:nvPr>
        </p:nvSpPr>
        <p:spPr>
          <a:xfrm>
            <a:off x="5791200" y="1451910"/>
            <a:ext cx="5181600" cy="3854710"/>
          </a:xfrm>
          <a:prstGeom prst="rect">
            <a:avLst/>
          </a:prstGeom>
        </p:spPr>
        <p:txBody>
          <a:bodyPr wrap="square" lIns="0" tIns="0" rIns="0" bIns="0">
            <a:spAutoFit/>
          </a:bodyPr>
          <a:lstStyle>
            <a:lvl1pPr marL="0" indent="0">
              <a:lnSpc>
                <a:spcPct val="132000"/>
              </a:lnSpc>
              <a:buNone/>
              <a:defRPr sz="2400" b="0" i="0" baseline="0">
                <a:solidFill>
                  <a:schemeClr val="tx1"/>
                </a:solidFill>
                <a:latin typeface="Work Sans" pitchFamily="2" charset="77"/>
                <a:cs typeface="Work Sans" pitchFamily="2" charset="77"/>
              </a:defRPr>
            </a:lvl1pPr>
          </a:lstStyle>
          <a:p>
            <a:pPr marL="12700" marR="5080">
              <a:lnSpc>
                <a:spcPct val="131900"/>
              </a:lnSpc>
              <a:spcBef>
                <a:spcPts val="880"/>
              </a:spcBef>
            </a:pPr>
            <a:r>
              <a:rPr lang="en-CA" sz="2400">
                <a:solidFill>
                  <a:srgbClr val="212121"/>
                </a:solidFill>
                <a:latin typeface="Work Sans"/>
                <a:cs typeface="Work Sans"/>
              </a:rPr>
              <a:t>Body</a:t>
            </a:r>
            <a:r>
              <a:rPr lang="en-CA" sz="2400" spc="-80">
                <a:solidFill>
                  <a:srgbClr val="212121"/>
                </a:solidFill>
                <a:latin typeface="Work Sans"/>
                <a:cs typeface="Work Sans"/>
              </a:rPr>
              <a:t> </a:t>
            </a:r>
            <a:r>
              <a:rPr lang="en-CA" sz="2400">
                <a:solidFill>
                  <a:srgbClr val="212121"/>
                </a:solidFill>
                <a:latin typeface="Work Sans"/>
                <a:cs typeface="Work Sans"/>
              </a:rPr>
              <a:t>copy</a:t>
            </a:r>
            <a:r>
              <a:rPr lang="en-CA" sz="2400" spc="-65">
                <a:solidFill>
                  <a:srgbClr val="212121"/>
                </a:solidFill>
                <a:latin typeface="Work Sans"/>
                <a:cs typeface="Work Sans"/>
              </a:rPr>
              <a:t> </a:t>
            </a:r>
            <a:r>
              <a:rPr lang="en-CA" sz="2400" spc="-20">
                <a:solidFill>
                  <a:srgbClr val="212121"/>
                </a:solidFill>
                <a:latin typeface="Work Sans"/>
                <a:cs typeface="Work Sans"/>
              </a:rPr>
              <a:t>goes </a:t>
            </a:r>
            <a:r>
              <a:rPr lang="en-CA" sz="2400">
                <a:solidFill>
                  <a:srgbClr val="212121"/>
                </a:solidFill>
                <a:latin typeface="Work Sans"/>
                <a:cs typeface="Work Sans"/>
              </a:rPr>
              <a:t>here</a:t>
            </a:r>
            <a:r>
              <a:rPr lang="en-CA" sz="2400" spc="-80">
                <a:solidFill>
                  <a:srgbClr val="212121"/>
                </a:solidFill>
                <a:latin typeface="Work Sans"/>
                <a:cs typeface="Work Sans"/>
              </a:rPr>
              <a:t> </a:t>
            </a:r>
            <a:r>
              <a:rPr lang="en-CA" sz="2400" err="1">
                <a:solidFill>
                  <a:srgbClr val="212121"/>
                </a:solidFill>
                <a:latin typeface="Work Sans"/>
                <a:cs typeface="Work Sans"/>
              </a:rPr>
              <a:t>sint</a:t>
            </a:r>
            <a:r>
              <a:rPr lang="en-CA" sz="2400" spc="-80">
                <a:solidFill>
                  <a:srgbClr val="212121"/>
                </a:solidFill>
                <a:latin typeface="Work Sans"/>
                <a:cs typeface="Work Sans"/>
              </a:rPr>
              <a:t> </a:t>
            </a:r>
            <a:r>
              <a:rPr lang="en-CA" sz="2400">
                <a:solidFill>
                  <a:srgbClr val="212121"/>
                </a:solidFill>
                <a:latin typeface="Work Sans"/>
                <a:cs typeface="Work Sans"/>
              </a:rPr>
              <a:t>et</a:t>
            </a:r>
            <a:r>
              <a:rPr lang="en-CA" sz="2400" spc="-7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10">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 </a:t>
            </a:r>
            <a:r>
              <a:rPr lang="en-CA" sz="2400" err="1">
                <a:solidFill>
                  <a:srgbClr val="212121"/>
                </a:solidFill>
                <a:latin typeface="Work Sans"/>
                <a:cs typeface="Work Sans"/>
              </a:rPr>
              <a:t>auda</a:t>
            </a:r>
            <a:r>
              <a:rPr lang="en-CA" sz="2400" spc="-95">
                <a:solidFill>
                  <a:srgbClr val="212121"/>
                </a:solidFill>
                <a:latin typeface="Work Sans"/>
                <a:cs typeface="Work Sans"/>
              </a:rPr>
              <a:t> </a:t>
            </a:r>
            <a:r>
              <a:rPr lang="en-CA" sz="2400" err="1">
                <a:solidFill>
                  <a:srgbClr val="212121"/>
                </a:solidFill>
                <a:latin typeface="Work Sans"/>
                <a:cs typeface="Work Sans"/>
              </a:rPr>
              <a:t>dolum</a:t>
            </a:r>
            <a:r>
              <a:rPr lang="en-CA" sz="2400" spc="-90">
                <a:solidFill>
                  <a:srgbClr val="212121"/>
                </a:solidFill>
                <a:latin typeface="Work Sans"/>
                <a:cs typeface="Work Sans"/>
              </a:rPr>
              <a:t> </a:t>
            </a:r>
            <a:r>
              <a:rPr lang="en-CA" sz="2400" spc="-10" err="1">
                <a:solidFill>
                  <a:srgbClr val="212121"/>
                </a:solidFill>
                <a:latin typeface="Work Sans"/>
                <a:cs typeface="Work Sans"/>
              </a:rPr>
              <a:t>sequod</a:t>
            </a:r>
            <a:r>
              <a:rPr lang="en-CA" sz="2400" spc="-10">
                <a:solidFill>
                  <a:srgbClr val="212121"/>
                </a:solidFill>
                <a:latin typeface="Work Sans"/>
                <a:cs typeface="Work Sans"/>
              </a:rPr>
              <a:t> </a:t>
            </a:r>
            <a:r>
              <a:rPr lang="en-CA" sz="2400" err="1">
                <a:solidFill>
                  <a:srgbClr val="212121"/>
                </a:solidFill>
                <a:latin typeface="Work Sans"/>
                <a:cs typeface="Work Sans"/>
              </a:rPr>
              <a:t>mollatem</a:t>
            </a:r>
            <a:r>
              <a:rPr lang="en-CA" sz="2400" spc="-100">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err="1">
                <a:solidFill>
                  <a:srgbClr val="212121"/>
                </a:solidFill>
                <a:latin typeface="Work Sans"/>
                <a:cs typeface="Work Sans"/>
              </a:rPr>
              <a:t>aut</a:t>
            </a:r>
            <a:r>
              <a:rPr lang="en-CA" sz="2400" spc="-95">
                <a:solidFill>
                  <a:srgbClr val="212121"/>
                </a:solidFill>
                <a:latin typeface="Work Sans"/>
                <a:cs typeface="Work Sans"/>
              </a:rPr>
              <a:t> </a:t>
            </a:r>
            <a:r>
              <a:rPr lang="en-CA" sz="2400" spc="-35" err="1">
                <a:solidFill>
                  <a:srgbClr val="212121"/>
                </a:solidFill>
                <a:latin typeface="Work Sans"/>
                <a:cs typeface="Work Sans"/>
              </a:rPr>
              <a:t>quam</a:t>
            </a:r>
            <a:r>
              <a:rPr lang="en-CA" sz="2400" spc="-35">
                <a:solidFill>
                  <a:srgbClr val="212121"/>
                </a:solidFill>
                <a:latin typeface="Work Sans"/>
                <a:cs typeface="Work Sans"/>
              </a:rPr>
              <a:t> </a:t>
            </a:r>
            <a:r>
              <a:rPr lang="en-CA" sz="2400" spc="-10" err="1">
                <a:solidFill>
                  <a:srgbClr val="212121"/>
                </a:solidFill>
                <a:latin typeface="Work Sans"/>
                <a:cs typeface="Work Sans"/>
              </a:rPr>
              <a:t>faciis</a:t>
            </a:r>
            <a:r>
              <a:rPr lang="en-CA" sz="2400" spc="-10">
                <a:solidFill>
                  <a:srgbClr val="212121"/>
                </a:solidFill>
                <a:latin typeface="Work Sans"/>
                <a:cs typeface="Work Sans"/>
              </a:rPr>
              <a:t> </a:t>
            </a:r>
            <a:r>
              <a:rPr lang="en-CA" sz="2400" err="1">
                <a:solidFill>
                  <a:srgbClr val="212121"/>
                </a:solidFill>
                <a:latin typeface="Work Sans"/>
                <a:cs typeface="Work Sans"/>
              </a:rPr>
              <a:t>estem</a:t>
            </a:r>
            <a:r>
              <a:rPr lang="en-CA" sz="2400" spc="-60">
                <a:solidFill>
                  <a:srgbClr val="212121"/>
                </a:solidFill>
                <a:latin typeface="Work Sans"/>
                <a:cs typeface="Work Sans"/>
              </a:rPr>
              <a:t> </a:t>
            </a:r>
            <a:r>
              <a:rPr lang="en-CA" sz="2400" err="1">
                <a:solidFill>
                  <a:srgbClr val="212121"/>
                </a:solidFill>
                <a:latin typeface="Work Sans"/>
                <a:cs typeface="Work Sans"/>
              </a:rPr>
              <a:t>cor</a:t>
            </a:r>
            <a:r>
              <a:rPr lang="en-CA" sz="2400" spc="-50">
                <a:solidFill>
                  <a:srgbClr val="212121"/>
                </a:solidFill>
                <a:latin typeface="Work Sans"/>
                <a:cs typeface="Work Sans"/>
              </a:rPr>
              <a:t> </a:t>
            </a:r>
            <a:r>
              <a:rPr lang="en-CA" sz="2400">
                <a:solidFill>
                  <a:srgbClr val="212121"/>
                </a:solidFill>
                <a:latin typeface="Work Sans"/>
                <a:cs typeface="Work Sans"/>
              </a:rPr>
              <a:t>ma</a:t>
            </a:r>
            <a:r>
              <a:rPr lang="en-CA" sz="2400" spc="-45">
                <a:solidFill>
                  <a:srgbClr val="212121"/>
                </a:solidFill>
                <a:latin typeface="Work Sans"/>
                <a:cs typeface="Work Sans"/>
              </a:rPr>
              <a:t> </a:t>
            </a:r>
            <a:r>
              <a:rPr lang="en-CA" sz="2400" spc="-25">
                <a:solidFill>
                  <a:srgbClr val="212121"/>
                </a:solidFill>
                <a:latin typeface="Work Sans"/>
                <a:cs typeface="Work Sans"/>
              </a:rPr>
              <a:t>as.</a:t>
            </a:r>
            <a:endParaRPr lang="en-CA" sz="2400">
              <a:latin typeface="Work Sans"/>
              <a:cs typeface="Work Sans"/>
            </a:endParaRPr>
          </a:p>
        </p:txBody>
      </p:sp>
      <p:sp>
        <p:nvSpPr>
          <p:cNvPr id="10" name="Holder 4">
            <a:extLst>
              <a:ext uri="{FF2B5EF4-FFF2-40B4-BE49-F238E27FC236}">
                <a16:creationId xmlns:a16="http://schemas.microsoft.com/office/drawing/2014/main" id="{572659F7-F017-9DE8-2E74-0D07FD9CD018}"/>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pic>
        <p:nvPicPr>
          <p:cNvPr id="17" name="Picture 16" descr="NorQuest College crest">
            <a:extLst>
              <a:ext uri="{FF2B5EF4-FFF2-40B4-BE49-F238E27FC236}">
                <a16:creationId xmlns:a16="http://schemas.microsoft.com/office/drawing/2014/main" id="{4C7C2FEB-EFF2-9349-BB8E-7E3C87F919B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40" name="Oval 139">
            <a:extLst>
              <a:ext uri="{FF2B5EF4-FFF2-40B4-BE49-F238E27FC236}">
                <a16:creationId xmlns:a16="http://schemas.microsoft.com/office/drawing/2014/main" id="{76917AF6-5102-6C47-A092-AD9B89626DD2}"/>
              </a:ext>
              <a:ext uri="{C183D7F6-B498-43B3-948B-1728B52AA6E4}">
                <adec:decorative xmlns:adec="http://schemas.microsoft.com/office/drawing/2017/decorative" val="1"/>
              </a:ext>
            </a:extLst>
          </p:cNvPr>
          <p:cNvSpPr/>
          <p:nvPr userDrawn="1"/>
        </p:nvSpPr>
        <p:spPr>
          <a:xfrm>
            <a:off x="-1143000" y="4114800"/>
            <a:ext cx="3124200" cy="3124200"/>
          </a:xfrm>
          <a:prstGeom prst="ellipse">
            <a:avLst/>
          </a:prstGeom>
          <a:solidFill>
            <a:srgbClr val="FF8F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bject 3">
            <a:extLst>
              <a:ext uri="{FF2B5EF4-FFF2-40B4-BE49-F238E27FC236}">
                <a16:creationId xmlns:a16="http://schemas.microsoft.com/office/drawing/2014/main" id="{BC14871A-F7DC-FE4D-913E-F6C2D159E39F}"/>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Tree>
    <p:extLst>
      <p:ext uri="{BB962C8B-B14F-4D97-AF65-F5344CB8AC3E}">
        <p14:creationId xmlns:p14="http://schemas.microsoft.com/office/powerpoint/2010/main" val="452091414"/>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Photo Two Column Slide v3">
    <p:bg>
      <p:bgRef idx="1001">
        <a:schemeClr val="bg1"/>
      </p:bgRef>
    </p:bg>
    <p:spTree>
      <p:nvGrpSpPr>
        <p:cNvPr id="1" name=""/>
        <p:cNvGrpSpPr/>
        <p:nvPr/>
      </p:nvGrpSpPr>
      <p:grpSpPr>
        <a:xfrm>
          <a:off x="0" y="0"/>
          <a:ext cx="0" cy="0"/>
          <a:chOff x="0" y="0"/>
          <a:chExt cx="0" cy="0"/>
        </a:xfrm>
      </p:grpSpPr>
      <p:pic>
        <p:nvPicPr>
          <p:cNvPr id="18" name="Picture 17" descr="Two confident smiling female Muslim students in hijabs pose for a selfie." title="Students pose for a selfie">
            <a:extLst>
              <a:ext uri="{FF2B5EF4-FFF2-40B4-BE49-F238E27FC236}">
                <a16:creationId xmlns:a16="http://schemas.microsoft.com/office/drawing/2014/main" id="{BC900D81-72E1-1147-9779-BF6DAE7DEB7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5486" t="1654" r="22635" b="8714"/>
          <a:stretch/>
        </p:blipFill>
        <p:spPr>
          <a:xfrm flipH="1">
            <a:off x="6090962" y="-25400"/>
            <a:ext cx="6101037" cy="6883400"/>
          </a:xfrm>
          <a:prstGeom prst="rect">
            <a:avLst/>
          </a:prstGeom>
        </p:spPr>
      </p:pic>
      <p:sp>
        <p:nvSpPr>
          <p:cNvPr id="10" name="Rectangle 9">
            <a:extLst>
              <a:ext uri="{FF2B5EF4-FFF2-40B4-BE49-F238E27FC236}">
                <a16:creationId xmlns:a16="http://schemas.microsoft.com/office/drawing/2014/main" id="{57F3E351-2E4F-A841-A8F5-54893E31D8D6}"/>
              </a:ext>
              <a:ext uri="{C183D7F6-B498-43B3-948B-1728B52AA6E4}">
                <adec:decorative xmlns:adec="http://schemas.microsoft.com/office/drawing/2017/decorative" val="1"/>
              </a:ext>
            </a:extLst>
          </p:cNvPr>
          <p:cNvSpPr/>
          <p:nvPr userDrawn="1"/>
        </p:nvSpPr>
        <p:spPr>
          <a:xfrm>
            <a:off x="-5038" y="-4763"/>
            <a:ext cx="6786837"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D537654E-3572-1141-86CF-D0FE5A47E10E}"/>
              </a:ext>
            </a:extLst>
          </p:cNvPr>
          <p:cNvSpPr>
            <a:spLocks noGrp="1"/>
          </p:cNvSpPr>
          <p:nvPr>
            <p:ph type="body" sz="quarter" idx="10" hasCustomPrompt="1"/>
          </p:nvPr>
        </p:nvSpPr>
        <p:spPr>
          <a:xfrm>
            <a:off x="838200" y="2514600"/>
            <a:ext cx="5181600" cy="2209800"/>
          </a:xfrm>
          <a:prstGeom prst="rect">
            <a:avLst/>
          </a:prstGeom>
        </p:spPr>
        <p:txBody>
          <a:bodyPr/>
          <a:lstStyle>
            <a:lvl1pPr marL="0" indent="0">
              <a:buNone/>
              <a:defRPr sz="5000" baseline="0">
                <a:solidFill>
                  <a:schemeClr val="tx1"/>
                </a:solidFill>
                <a:latin typeface="WorkSans-ExtraBold" pitchFamily="2" charset="77"/>
              </a:defRPr>
            </a:lvl1pPr>
          </a:lstStyle>
          <a:p>
            <a:pPr lvl="0"/>
            <a:r>
              <a:rPr lang="en-US"/>
              <a:t>Header 1 text goes here</a:t>
            </a:r>
          </a:p>
        </p:txBody>
      </p:sp>
      <p:sp>
        <p:nvSpPr>
          <p:cNvPr id="21" name="Text Placeholder 3">
            <a:extLst>
              <a:ext uri="{FF2B5EF4-FFF2-40B4-BE49-F238E27FC236}">
                <a16:creationId xmlns:a16="http://schemas.microsoft.com/office/drawing/2014/main" id="{8603C66D-DD2E-BB4D-93F8-4C85F2E4AAA9}"/>
              </a:ext>
            </a:extLst>
          </p:cNvPr>
          <p:cNvSpPr>
            <a:spLocks noGrp="1"/>
          </p:cNvSpPr>
          <p:nvPr>
            <p:ph type="body" sz="half" idx="2" hasCustomPrompt="1"/>
          </p:nvPr>
        </p:nvSpPr>
        <p:spPr>
          <a:xfrm>
            <a:off x="838200" y="4953000"/>
            <a:ext cx="5181600" cy="1143000"/>
          </a:xfrm>
          <a:prstGeom prst="rect">
            <a:avLst/>
          </a:prstGeom>
        </p:spPr>
        <p:txBody>
          <a:bodyPr/>
          <a:lstStyle>
            <a:lvl1pPr marL="0" indent="0">
              <a:buNone/>
              <a:defRPr sz="2400" b="0" i="0" baseline="0">
                <a:solidFill>
                  <a:schemeClr val="tx1"/>
                </a:solidFill>
                <a:latin typeface="Work Sans SemiBold" pitchFamily="2" charset="77"/>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Supporting text goes here</a:t>
            </a:r>
          </a:p>
        </p:txBody>
      </p:sp>
      <p:sp>
        <p:nvSpPr>
          <p:cNvPr id="16" name="object 2">
            <a:extLst>
              <a:ext uri="{FF2B5EF4-FFF2-40B4-BE49-F238E27FC236}">
                <a16:creationId xmlns:a16="http://schemas.microsoft.com/office/drawing/2014/main" id="{F351D2DD-32EF-B74C-8352-E95658BCB938}"/>
              </a:ext>
              <a:ext uri="{C183D7F6-B498-43B3-948B-1728B52AA6E4}">
                <adec:decorative xmlns:adec="http://schemas.microsoft.com/office/drawing/2017/decorative" val="1"/>
              </a:ext>
            </a:extLst>
          </p:cNvPr>
          <p:cNvSpPr/>
          <p:nvPr userDrawn="1"/>
        </p:nvSpPr>
        <p:spPr>
          <a:xfrm rot="4966877">
            <a:off x="-3940645" y="-3225750"/>
            <a:ext cx="5652770" cy="5217160"/>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chemeClr val="bg1"/>
            </a:solidFill>
            <a:miter lim="800000"/>
          </a:ln>
        </p:spPr>
        <p:txBody>
          <a:bodyPr wrap="square" lIns="0" tIns="0" rIns="0" bIns="0" rtlCol="0"/>
          <a:lstStyle/>
          <a:p>
            <a:endParaRPr/>
          </a:p>
        </p:txBody>
      </p:sp>
      <p:pic>
        <p:nvPicPr>
          <p:cNvPr id="12" name="Picture 11" descr="NorQuest College crest">
            <a:extLst>
              <a:ext uri="{FF2B5EF4-FFF2-40B4-BE49-F238E27FC236}">
                <a16:creationId xmlns:a16="http://schemas.microsoft.com/office/drawing/2014/main" id="{E7F6E1D4-19F9-6646-BF99-EA0EB11CAA7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Tree>
    <p:extLst>
      <p:ext uri="{BB962C8B-B14F-4D97-AF65-F5344CB8AC3E}">
        <p14:creationId xmlns:p14="http://schemas.microsoft.com/office/powerpoint/2010/main" val="3252235974"/>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Photo Two Column Slide v3">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F62F9B-7D53-754C-BFC4-BC769DDF3F8F}"/>
              </a:ext>
              <a:ext uri="{C183D7F6-B498-43B3-948B-1728B52AA6E4}">
                <adec:decorative xmlns:adec="http://schemas.microsoft.com/office/drawing/2017/decorative" val="1"/>
              </a:ext>
            </a:extLst>
          </p:cNvPr>
          <p:cNvSpPr/>
          <p:nvPr userDrawn="1"/>
        </p:nvSpPr>
        <p:spPr>
          <a:xfrm>
            <a:off x="-5038" y="-4763"/>
            <a:ext cx="6786837"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3">
            <a:extLst>
              <a:ext uri="{FF2B5EF4-FFF2-40B4-BE49-F238E27FC236}">
                <a16:creationId xmlns:a16="http://schemas.microsoft.com/office/drawing/2014/main" id="{5CFA4537-3B50-1D44-A738-34C1AA6C6C97}"/>
              </a:ext>
            </a:extLst>
          </p:cNvPr>
          <p:cNvSpPr>
            <a:spLocks noGrp="1"/>
          </p:cNvSpPr>
          <p:nvPr>
            <p:ph type="pic" sz="quarter" idx="11"/>
          </p:nvPr>
        </p:nvSpPr>
        <p:spPr>
          <a:xfrm>
            <a:off x="6781799" y="-4763"/>
            <a:ext cx="5410201" cy="6862763"/>
          </a:xfrm>
          <a:prstGeom prst="rect">
            <a:avLst/>
          </a:prstGeom>
        </p:spPr>
        <p:txBody>
          <a:bodyPr/>
          <a:lstStyle>
            <a:lvl1pPr marL="0" indent="0">
              <a:buNone/>
              <a:defRPr/>
            </a:lvl1pPr>
          </a:lstStyle>
          <a:p>
            <a:endParaRPr lang="en-US"/>
          </a:p>
        </p:txBody>
      </p:sp>
      <p:sp>
        <p:nvSpPr>
          <p:cNvPr id="3" name="Text Placeholder 2">
            <a:extLst>
              <a:ext uri="{FF2B5EF4-FFF2-40B4-BE49-F238E27FC236}">
                <a16:creationId xmlns:a16="http://schemas.microsoft.com/office/drawing/2014/main" id="{D537654E-3572-1141-86CF-D0FE5A47E10E}"/>
              </a:ext>
            </a:extLst>
          </p:cNvPr>
          <p:cNvSpPr>
            <a:spLocks noGrp="1"/>
          </p:cNvSpPr>
          <p:nvPr>
            <p:ph type="body" sz="quarter" idx="10" hasCustomPrompt="1"/>
          </p:nvPr>
        </p:nvSpPr>
        <p:spPr>
          <a:xfrm>
            <a:off x="838200" y="2514600"/>
            <a:ext cx="5257800" cy="2209800"/>
          </a:xfrm>
          <a:prstGeom prst="rect">
            <a:avLst/>
          </a:prstGeom>
        </p:spPr>
        <p:txBody>
          <a:bodyPr/>
          <a:lstStyle>
            <a:lvl1pPr marL="0" indent="0">
              <a:buNone/>
              <a:defRPr sz="5000" baseline="0">
                <a:solidFill>
                  <a:schemeClr val="tx1"/>
                </a:solidFill>
                <a:latin typeface="WorkSans-ExtraBold" pitchFamily="2" charset="77"/>
              </a:defRPr>
            </a:lvl1pPr>
          </a:lstStyle>
          <a:p>
            <a:pPr lvl="0"/>
            <a:r>
              <a:rPr lang="en-US"/>
              <a:t>Header 1 text goes here</a:t>
            </a:r>
          </a:p>
        </p:txBody>
      </p:sp>
      <p:sp>
        <p:nvSpPr>
          <p:cNvPr id="21" name="Text Placeholder 3">
            <a:extLst>
              <a:ext uri="{FF2B5EF4-FFF2-40B4-BE49-F238E27FC236}">
                <a16:creationId xmlns:a16="http://schemas.microsoft.com/office/drawing/2014/main" id="{8603C66D-DD2E-BB4D-93F8-4C85F2E4AAA9}"/>
              </a:ext>
            </a:extLst>
          </p:cNvPr>
          <p:cNvSpPr>
            <a:spLocks noGrp="1"/>
          </p:cNvSpPr>
          <p:nvPr>
            <p:ph type="body" sz="half" idx="2" hasCustomPrompt="1"/>
          </p:nvPr>
        </p:nvSpPr>
        <p:spPr>
          <a:xfrm>
            <a:off x="838200" y="4953000"/>
            <a:ext cx="5257800" cy="1143000"/>
          </a:xfrm>
          <a:prstGeom prst="rect">
            <a:avLst/>
          </a:prstGeom>
        </p:spPr>
        <p:txBody>
          <a:bodyPr/>
          <a:lstStyle>
            <a:lvl1pPr marL="0" indent="0">
              <a:buNone/>
              <a:defRPr sz="2400" b="0" i="0" baseline="0">
                <a:solidFill>
                  <a:schemeClr val="tx1"/>
                </a:solidFill>
                <a:latin typeface="Work Sans SemiBold" pitchFamily="2" charset="77"/>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Supporting text goes here</a:t>
            </a:r>
          </a:p>
        </p:txBody>
      </p:sp>
      <p:sp>
        <p:nvSpPr>
          <p:cNvPr id="16" name="object 2">
            <a:extLst>
              <a:ext uri="{FF2B5EF4-FFF2-40B4-BE49-F238E27FC236}">
                <a16:creationId xmlns:a16="http://schemas.microsoft.com/office/drawing/2014/main" id="{F351D2DD-32EF-B74C-8352-E95658BCB938}"/>
              </a:ext>
              <a:ext uri="{C183D7F6-B498-43B3-948B-1728B52AA6E4}">
                <adec:decorative xmlns:adec="http://schemas.microsoft.com/office/drawing/2017/decorative" val="1"/>
              </a:ext>
            </a:extLst>
          </p:cNvPr>
          <p:cNvSpPr/>
          <p:nvPr userDrawn="1"/>
        </p:nvSpPr>
        <p:spPr>
          <a:xfrm rot="4966877">
            <a:off x="-3940645" y="-3225750"/>
            <a:ext cx="5652770" cy="5217160"/>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chemeClr val="bg1"/>
            </a:solidFill>
            <a:miter lim="800000"/>
          </a:ln>
        </p:spPr>
        <p:txBody>
          <a:bodyPr wrap="square" lIns="0" tIns="0" rIns="0" bIns="0" rtlCol="0"/>
          <a:lstStyle/>
          <a:p>
            <a:endParaRPr/>
          </a:p>
        </p:txBody>
      </p:sp>
      <p:pic>
        <p:nvPicPr>
          <p:cNvPr id="12" name="Picture 11" descr="NorQuest College crest">
            <a:extLst>
              <a:ext uri="{FF2B5EF4-FFF2-40B4-BE49-F238E27FC236}">
                <a16:creationId xmlns:a16="http://schemas.microsoft.com/office/drawing/2014/main" id="{E7F6E1D4-19F9-6646-BF99-EA0EB11CAA7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Tree>
    <p:extLst>
      <p:ext uri="{BB962C8B-B14F-4D97-AF65-F5344CB8AC3E}">
        <p14:creationId xmlns:p14="http://schemas.microsoft.com/office/powerpoint/2010/main" val="3235199847"/>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Charts and Graphs">
    <p:bg>
      <p:bgRef idx="1001">
        <a:schemeClr val="bg1"/>
      </p:bgRef>
    </p:bg>
    <p:spTree>
      <p:nvGrpSpPr>
        <p:cNvPr id="1" name=""/>
        <p:cNvGrpSpPr/>
        <p:nvPr/>
      </p:nvGrpSpPr>
      <p:grpSpPr>
        <a:xfrm>
          <a:off x="0" y="0"/>
          <a:ext cx="0" cy="0"/>
          <a:chOff x="0" y="0"/>
          <a:chExt cx="0" cy="0"/>
        </a:xfrm>
      </p:grpSpPr>
      <p:sp>
        <p:nvSpPr>
          <p:cNvPr id="7" name="Holder 2">
            <a:extLst>
              <a:ext uri="{FF2B5EF4-FFF2-40B4-BE49-F238E27FC236}">
                <a16:creationId xmlns:a16="http://schemas.microsoft.com/office/drawing/2014/main" id="{B3412DE0-BAC7-6A44-B8DB-F655BFE3E83C}"/>
              </a:ext>
            </a:extLst>
          </p:cNvPr>
          <p:cNvSpPr>
            <a:spLocks noGrp="1"/>
          </p:cNvSpPr>
          <p:nvPr>
            <p:ph type="title" hasCustomPrompt="1"/>
          </p:nvPr>
        </p:nvSpPr>
        <p:spPr>
          <a:xfrm>
            <a:off x="762000" y="685800"/>
            <a:ext cx="9753600" cy="685800"/>
          </a:xfrm>
          <a:prstGeom prst="rect">
            <a:avLst/>
          </a:prstGeom>
        </p:spPr>
        <p:txBody>
          <a:bodyPr lIns="0" tIns="0" rIns="0" bIns="0" anchor="t"/>
          <a:lstStyle>
            <a:lvl1pPr>
              <a:defRPr sz="4200" b="0" i="0" baseline="0">
                <a:solidFill>
                  <a:schemeClr val="tx1"/>
                </a:solidFill>
                <a:latin typeface="WorkSans-ExtraBold"/>
                <a:cs typeface="WorkSans-ExtraBold"/>
              </a:defRPr>
            </a:lvl1pPr>
          </a:lstStyle>
          <a:p>
            <a:r>
              <a:rPr lang="en-US"/>
              <a:t>Header 2 goes here</a:t>
            </a:r>
            <a:endParaRPr/>
          </a:p>
        </p:txBody>
      </p:sp>
      <p:sp>
        <p:nvSpPr>
          <p:cNvPr id="4" name="Text Placeholder 3">
            <a:extLst>
              <a:ext uri="{FF2B5EF4-FFF2-40B4-BE49-F238E27FC236}">
                <a16:creationId xmlns:a16="http://schemas.microsoft.com/office/drawing/2014/main" id="{7D1A234A-1E56-574D-9297-BCF3334EF9DE}"/>
              </a:ext>
            </a:extLst>
          </p:cNvPr>
          <p:cNvSpPr>
            <a:spLocks noGrp="1"/>
          </p:cNvSpPr>
          <p:nvPr>
            <p:ph type="body" sz="quarter" idx="10" hasCustomPrompt="1"/>
          </p:nvPr>
        </p:nvSpPr>
        <p:spPr>
          <a:xfrm>
            <a:off x="762000" y="1905000"/>
            <a:ext cx="3460750" cy="1062037"/>
          </a:xfrm>
          <a:prstGeom prst="rect">
            <a:avLst/>
          </a:prstGeom>
          <a:solidFill>
            <a:schemeClr val="accent3"/>
          </a:solidFill>
        </p:spPr>
        <p:txBody>
          <a:bodyPr anchor="ctr"/>
          <a:lstStyle>
            <a:lvl1pPr marL="0" indent="0" algn="ctr">
              <a:buNone/>
              <a:defRPr sz="4000" b="1" i="0">
                <a:solidFill>
                  <a:schemeClr val="tx1"/>
                </a:solidFill>
                <a:latin typeface="Work Sans ExtraBold" pitchFamily="2" charset="77"/>
              </a:defRPr>
            </a:lvl1pPr>
            <a:lvl2pPr>
              <a:defRPr>
                <a:solidFill>
                  <a:schemeClr val="tx1"/>
                </a:solidFill>
                <a:latin typeface="Work Sans" pitchFamily="2" charset="77"/>
              </a:defRPr>
            </a:lvl2pPr>
            <a:lvl3pPr>
              <a:defRPr>
                <a:solidFill>
                  <a:schemeClr val="tx1"/>
                </a:solidFill>
                <a:latin typeface="Work Sans" pitchFamily="2" charset="77"/>
              </a:defRPr>
            </a:lvl3pPr>
            <a:lvl4pPr>
              <a:defRPr>
                <a:solidFill>
                  <a:schemeClr val="tx1"/>
                </a:solidFill>
                <a:latin typeface="Work Sans" pitchFamily="2" charset="77"/>
              </a:defRPr>
            </a:lvl4pPr>
            <a:lvl5pPr>
              <a:defRPr>
                <a:solidFill>
                  <a:schemeClr val="tx1"/>
                </a:solidFill>
                <a:latin typeface="Work Sans" pitchFamily="2" charset="77"/>
              </a:defRPr>
            </a:lvl5pPr>
          </a:lstStyle>
          <a:p>
            <a:pPr lvl="0"/>
            <a:r>
              <a:rPr lang="en-US"/>
              <a:t>$32K</a:t>
            </a:r>
          </a:p>
        </p:txBody>
      </p:sp>
      <p:sp>
        <p:nvSpPr>
          <p:cNvPr id="12" name="Holder 3">
            <a:extLst>
              <a:ext uri="{FF2B5EF4-FFF2-40B4-BE49-F238E27FC236}">
                <a16:creationId xmlns:a16="http://schemas.microsoft.com/office/drawing/2014/main" id="{55D03C71-8D8A-4C4F-B6FE-5C15BCC58E44}"/>
              </a:ext>
            </a:extLst>
          </p:cNvPr>
          <p:cNvSpPr>
            <a:spLocks noGrp="1"/>
          </p:cNvSpPr>
          <p:nvPr>
            <p:ph type="subTitle" idx="4" hasCustomPrompt="1"/>
          </p:nvPr>
        </p:nvSpPr>
        <p:spPr>
          <a:xfrm>
            <a:off x="762000" y="3102631"/>
            <a:ext cx="3460750" cy="442172"/>
          </a:xfrm>
          <a:prstGeom prst="rect">
            <a:avLst/>
          </a:prstGeom>
        </p:spPr>
        <p:txBody>
          <a:bodyPr wrap="square" lIns="0" tIns="0" rIns="0" bIns="0">
            <a:spAutoFit/>
          </a:bodyPr>
          <a:lstStyle>
            <a:lvl1pPr marL="0" indent="0">
              <a:lnSpc>
                <a:spcPct val="132000"/>
              </a:lnSpc>
              <a:buNone/>
              <a:defRPr sz="2400" b="0" i="0" baseline="0">
                <a:solidFill>
                  <a:schemeClr val="tx1"/>
                </a:solidFill>
                <a:latin typeface="Work Sans" pitchFamily="2" charset="77"/>
                <a:cs typeface="Work Sans" pitchFamily="2" charset="77"/>
              </a:defRPr>
            </a:lvl1pPr>
          </a:lstStyle>
          <a:p>
            <a:pPr marL="12700" marR="5080">
              <a:lnSpc>
                <a:spcPct val="131900"/>
              </a:lnSpc>
              <a:spcBef>
                <a:spcPts val="880"/>
              </a:spcBef>
            </a:pPr>
            <a:r>
              <a:rPr lang="en-CA" sz="2400">
                <a:solidFill>
                  <a:srgbClr val="212121"/>
                </a:solidFill>
                <a:latin typeface="Work Sans"/>
                <a:cs typeface="Work Sans"/>
              </a:rPr>
              <a:t>Body</a:t>
            </a:r>
            <a:r>
              <a:rPr lang="en-CA" sz="2400" spc="-80">
                <a:solidFill>
                  <a:srgbClr val="212121"/>
                </a:solidFill>
                <a:latin typeface="Work Sans"/>
                <a:cs typeface="Work Sans"/>
              </a:rPr>
              <a:t> </a:t>
            </a:r>
            <a:r>
              <a:rPr lang="en-CA" sz="2400">
                <a:solidFill>
                  <a:srgbClr val="212121"/>
                </a:solidFill>
                <a:latin typeface="Work Sans"/>
                <a:cs typeface="Work Sans"/>
              </a:rPr>
              <a:t>copy</a:t>
            </a:r>
            <a:r>
              <a:rPr lang="en-CA" sz="2400" spc="-65">
                <a:solidFill>
                  <a:srgbClr val="212121"/>
                </a:solidFill>
                <a:latin typeface="Work Sans"/>
                <a:cs typeface="Work Sans"/>
              </a:rPr>
              <a:t> </a:t>
            </a:r>
            <a:r>
              <a:rPr lang="en-CA" sz="2400" spc="-20">
                <a:solidFill>
                  <a:srgbClr val="212121"/>
                </a:solidFill>
                <a:latin typeface="Work Sans"/>
                <a:cs typeface="Work Sans"/>
              </a:rPr>
              <a:t>goes </a:t>
            </a:r>
            <a:r>
              <a:rPr lang="en-CA" sz="2400">
                <a:solidFill>
                  <a:srgbClr val="212121"/>
                </a:solidFill>
                <a:latin typeface="Work Sans"/>
                <a:cs typeface="Work Sans"/>
              </a:rPr>
              <a:t>here</a:t>
            </a:r>
            <a:endParaRPr lang="en-CA" sz="2400">
              <a:latin typeface="Work Sans"/>
              <a:cs typeface="Work Sans"/>
            </a:endParaRPr>
          </a:p>
        </p:txBody>
      </p:sp>
      <p:sp>
        <p:nvSpPr>
          <p:cNvPr id="13" name="Text Placeholder 3">
            <a:extLst>
              <a:ext uri="{FF2B5EF4-FFF2-40B4-BE49-F238E27FC236}">
                <a16:creationId xmlns:a16="http://schemas.microsoft.com/office/drawing/2014/main" id="{2C66789F-26C2-E740-B8BB-0099219F270E}"/>
              </a:ext>
            </a:extLst>
          </p:cNvPr>
          <p:cNvSpPr>
            <a:spLocks noGrp="1"/>
          </p:cNvSpPr>
          <p:nvPr>
            <p:ph type="body" sz="quarter" idx="11" hasCustomPrompt="1"/>
          </p:nvPr>
        </p:nvSpPr>
        <p:spPr>
          <a:xfrm>
            <a:off x="3989668" y="4191000"/>
            <a:ext cx="3460750" cy="1062037"/>
          </a:xfrm>
          <a:prstGeom prst="rect">
            <a:avLst/>
          </a:prstGeom>
          <a:solidFill>
            <a:schemeClr val="tx2"/>
          </a:solidFill>
        </p:spPr>
        <p:txBody>
          <a:bodyPr anchor="ctr"/>
          <a:lstStyle>
            <a:lvl1pPr marL="0" indent="0" algn="ctr">
              <a:buNone/>
              <a:defRPr sz="4000" b="1" i="0">
                <a:solidFill>
                  <a:schemeClr val="bg1"/>
                </a:solidFill>
                <a:latin typeface="Work Sans ExtraBold" pitchFamily="2" charset="77"/>
              </a:defRPr>
            </a:lvl1pPr>
            <a:lvl2pPr>
              <a:defRPr>
                <a:solidFill>
                  <a:schemeClr val="tx1"/>
                </a:solidFill>
                <a:latin typeface="Work Sans" pitchFamily="2" charset="77"/>
              </a:defRPr>
            </a:lvl2pPr>
            <a:lvl3pPr>
              <a:defRPr>
                <a:solidFill>
                  <a:schemeClr val="tx1"/>
                </a:solidFill>
                <a:latin typeface="Work Sans" pitchFamily="2" charset="77"/>
              </a:defRPr>
            </a:lvl3pPr>
            <a:lvl4pPr>
              <a:defRPr>
                <a:solidFill>
                  <a:schemeClr val="tx1"/>
                </a:solidFill>
                <a:latin typeface="Work Sans" pitchFamily="2" charset="77"/>
              </a:defRPr>
            </a:lvl4pPr>
            <a:lvl5pPr>
              <a:defRPr>
                <a:solidFill>
                  <a:schemeClr val="tx1"/>
                </a:solidFill>
                <a:latin typeface="Work Sans" pitchFamily="2" charset="77"/>
              </a:defRPr>
            </a:lvl5pPr>
          </a:lstStyle>
          <a:p>
            <a:pPr lvl="0"/>
            <a:r>
              <a:rPr lang="en-US"/>
              <a:t>$29K</a:t>
            </a:r>
          </a:p>
        </p:txBody>
      </p:sp>
      <p:sp>
        <p:nvSpPr>
          <p:cNvPr id="26" name="Text Placeholder 25">
            <a:extLst>
              <a:ext uri="{FF2B5EF4-FFF2-40B4-BE49-F238E27FC236}">
                <a16:creationId xmlns:a16="http://schemas.microsoft.com/office/drawing/2014/main" id="{2349C12D-2B4E-5146-AD02-A92008A2CA35}"/>
              </a:ext>
            </a:extLst>
          </p:cNvPr>
          <p:cNvSpPr>
            <a:spLocks noGrp="1"/>
          </p:cNvSpPr>
          <p:nvPr>
            <p:ph type="body" sz="quarter" idx="14" hasCustomPrompt="1"/>
          </p:nvPr>
        </p:nvSpPr>
        <p:spPr>
          <a:xfrm>
            <a:off x="3989388" y="5410200"/>
            <a:ext cx="3446462" cy="489034"/>
          </a:xfrm>
          <a:prstGeom prst="rect">
            <a:avLst/>
          </a:prstGeom>
        </p:spPr>
        <p:txBody>
          <a:bodyPr/>
          <a:lstStyle>
            <a:lvl1pPr marL="0" indent="0">
              <a:buNone/>
              <a:defRPr sz="2400">
                <a:solidFill>
                  <a:schemeClr val="tx1"/>
                </a:solidFill>
                <a:latin typeface="Work Sans" pitchFamily="2" charset="77"/>
              </a:defRPr>
            </a:lvl1pPr>
            <a:lvl2pPr>
              <a:defRPr sz="2400">
                <a:solidFill>
                  <a:schemeClr val="tx1"/>
                </a:solidFill>
                <a:latin typeface="Work Sans" pitchFamily="2" charset="77"/>
              </a:defRPr>
            </a:lvl2pPr>
            <a:lvl3pPr>
              <a:defRPr sz="2400">
                <a:solidFill>
                  <a:schemeClr val="tx1"/>
                </a:solidFill>
                <a:latin typeface="Work Sans" pitchFamily="2" charset="77"/>
              </a:defRPr>
            </a:lvl3pPr>
            <a:lvl4pPr>
              <a:defRPr sz="2400">
                <a:solidFill>
                  <a:schemeClr val="tx1"/>
                </a:solidFill>
                <a:latin typeface="Work Sans" pitchFamily="2" charset="77"/>
              </a:defRPr>
            </a:lvl4pPr>
            <a:lvl5pPr>
              <a:defRPr sz="2400">
                <a:solidFill>
                  <a:schemeClr val="tx1"/>
                </a:solidFill>
                <a:latin typeface="Work Sans" pitchFamily="2" charset="77"/>
              </a:defRPr>
            </a:lvl5pPr>
          </a:lstStyle>
          <a:p>
            <a:pPr lvl="0"/>
            <a:r>
              <a:rPr lang="en-US"/>
              <a:t>Body copy goes here</a:t>
            </a:r>
          </a:p>
        </p:txBody>
      </p:sp>
      <p:sp>
        <p:nvSpPr>
          <p:cNvPr id="22" name="Text Placeholder 3">
            <a:extLst>
              <a:ext uri="{FF2B5EF4-FFF2-40B4-BE49-F238E27FC236}">
                <a16:creationId xmlns:a16="http://schemas.microsoft.com/office/drawing/2014/main" id="{B994C1E1-579F-534B-B344-37FDCE2C9C9E}"/>
              </a:ext>
            </a:extLst>
          </p:cNvPr>
          <p:cNvSpPr>
            <a:spLocks noGrp="1"/>
          </p:cNvSpPr>
          <p:nvPr>
            <p:ph type="body" sz="quarter" idx="12" hasCustomPrompt="1"/>
          </p:nvPr>
        </p:nvSpPr>
        <p:spPr>
          <a:xfrm>
            <a:off x="7435850" y="1905000"/>
            <a:ext cx="3460750" cy="1062037"/>
          </a:xfrm>
          <a:prstGeom prst="rect">
            <a:avLst/>
          </a:prstGeom>
          <a:solidFill>
            <a:schemeClr val="accent4"/>
          </a:solidFill>
        </p:spPr>
        <p:txBody>
          <a:bodyPr anchor="ctr"/>
          <a:lstStyle>
            <a:lvl1pPr marL="0" indent="0" algn="ctr">
              <a:buNone/>
              <a:defRPr sz="4000" b="1" i="0">
                <a:solidFill>
                  <a:schemeClr val="bg1"/>
                </a:solidFill>
                <a:latin typeface="Work Sans ExtraBold" pitchFamily="2" charset="77"/>
              </a:defRPr>
            </a:lvl1pPr>
            <a:lvl2pPr>
              <a:defRPr>
                <a:solidFill>
                  <a:schemeClr val="tx1"/>
                </a:solidFill>
                <a:latin typeface="Work Sans" pitchFamily="2" charset="77"/>
              </a:defRPr>
            </a:lvl2pPr>
            <a:lvl3pPr>
              <a:defRPr>
                <a:solidFill>
                  <a:schemeClr val="tx1"/>
                </a:solidFill>
                <a:latin typeface="Work Sans" pitchFamily="2" charset="77"/>
              </a:defRPr>
            </a:lvl3pPr>
            <a:lvl4pPr>
              <a:defRPr>
                <a:solidFill>
                  <a:schemeClr val="tx1"/>
                </a:solidFill>
                <a:latin typeface="Work Sans" pitchFamily="2" charset="77"/>
              </a:defRPr>
            </a:lvl4pPr>
            <a:lvl5pPr>
              <a:defRPr>
                <a:solidFill>
                  <a:schemeClr val="tx1"/>
                </a:solidFill>
                <a:latin typeface="Work Sans" pitchFamily="2" charset="77"/>
              </a:defRPr>
            </a:lvl5pPr>
          </a:lstStyle>
          <a:p>
            <a:pPr lvl="0"/>
            <a:r>
              <a:rPr lang="en-US"/>
              <a:t>$32K</a:t>
            </a:r>
          </a:p>
        </p:txBody>
      </p:sp>
      <p:sp>
        <p:nvSpPr>
          <p:cNvPr id="24" name="Text Placeholder 23">
            <a:extLst>
              <a:ext uri="{FF2B5EF4-FFF2-40B4-BE49-F238E27FC236}">
                <a16:creationId xmlns:a16="http://schemas.microsoft.com/office/drawing/2014/main" id="{1C3FEA10-F9BB-594B-A49F-3143CAE1BB1B}"/>
              </a:ext>
            </a:extLst>
          </p:cNvPr>
          <p:cNvSpPr>
            <a:spLocks noGrp="1"/>
          </p:cNvSpPr>
          <p:nvPr>
            <p:ph type="body" sz="quarter" idx="13" hasCustomPrompt="1"/>
          </p:nvPr>
        </p:nvSpPr>
        <p:spPr>
          <a:xfrm>
            <a:off x="7450138" y="3101975"/>
            <a:ext cx="3446462" cy="555625"/>
          </a:xfrm>
          <a:prstGeom prst="rect">
            <a:avLst/>
          </a:prstGeom>
        </p:spPr>
        <p:txBody>
          <a:bodyPr/>
          <a:lstStyle>
            <a:lvl1pPr marL="0" indent="0">
              <a:buNone/>
              <a:defRPr sz="2400">
                <a:solidFill>
                  <a:schemeClr val="tx1"/>
                </a:solidFill>
                <a:latin typeface="Work Sans" pitchFamily="2" charset="77"/>
              </a:defRPr>
            </a:lvl1pPr>
            <a:lvl2pPr>
              <a:defRPr sz="2400">
                <a:solidFill>
                  <a:schemeClr val="tx1"/>
                </a:solidFill>
                <a:latin typeface="Work Sans" pitchFamily="2" charset="77"/>
              </a:defRPr>
            </a:lvl2pPr>
            <a:lvl3pPr>
              <a:defRPr sz="2400">
                <a:solidFill>
                  <a:schemeClr val="tx1"/>
                </a:solidFill>
                <a:latin typeface="Work Sans" pitchFamily="2" charset="77"/>
              </a:defRPr>
            </a:lvl3pPr>
            <a:lvl4pPr>
              <a:defRPr sz="2400">
                <a:solidFill>
                  <a:schemeClr val="tx1"/>
                </a:solidFill>
                <a:latin typeface="Work Sans" pitchFamily="2" charset="77"/>
              </a:defRPr>
            </a:lvl4pPr>
            <a:lvl5pPr>
              <a:defRPr sz="2400">
                <a:solidFill>
                  <a:schemeClr val="tx1"/>
                </a:solidFill>
                <a:latin typeface="Work Sans" pitchFamily="2" charset="77"/>
              </a:defRPr>
            </a:lvl5pPr>
          </a:lstStyle>
          <a:p>
            <a:pPr lvl="0"/>
            <a:r>
              <a:rPr lang="en-US"/>
              <a:t>Body copy goes here</a:t>
            </a:r>
          </a:p>
        </p:txBody>
      </p:sp>
      <p:sp>
        <p:nvSpPr>
          <p:cNvPr id="15" name="Holder 4">
            <a:extLst>
              <a:ext uri="{FF2B5EF4-FFF2-40B4-BE49-F238E27FC236}">
                <a16:creationId xmlns:a16="http://schemas.microsoft.com/office/drawing/2014/main" id="{5F12F6C4-685E-3B2B-213E-4D65D932D216}"/>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pic>
        <p:nvPicPr>
          <p:cNvPr id="27" name="Picture 26" descr="NorQuest College crest">
            <a:extLst>
              <a:ext uri="{FF2B5EF4-FFF2-40B4-BE49-F238E27FC236}">
                <a16:creationId xmlns:a16="http://schemas.microsoft.com/office/drawing/2014/main" id="{3F5F8903-3469-1B40-9CAD-1B46DD5628B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4" name="object 3">
            <a:extLst>
              <a:ext uri="{FF2B5EF4-FFF2-40B4-BE49-F238E27FC236}">
                <a16:creationId xmlns:a16="http://schemas.microsoft.com/office/drawing/2014/main" id="{6A6CB064-2593-4745-8DE3-B87D825475FC}"/>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
        <p:nvSpPr>
          <p:cNvPr id="8" name="object 2">
            <a:extLst>
              <a:ext uri="{FF2B5EF4-FFF2-40B4-BE49-F238E27FC236}">
                <a16:creationId xmlns:a16="http://schemas.microsoft.com/office/drawing/2014/main" id="{CAC5D37E-34B9-BA4A-B8B5-DD09BEBFA74A}"/>
              </a:ext>
              <a:ext uri="{C183D7F6-B498-43B3-948B-1728B52AA6E4}">
                <adec:decorative xmlns:adec="http://schemas.microsoft.com/office/drawing/2017/decorative" val="1"/>
              </a:ext>
            </a:extLst>
          </p:cNvPr>
          <p:cNvSpPr/>
          <p:nvPr userDrawn="1"/>
        </p:nvSpPr>
        <p:spPr>
          <a:xfrm>
            <a:off x="-3733800" y="5638800"/>
            <a:ext cx="5652770" cy="5217160"/>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rgbClr val="702F8A"/>
            </a:solidFill>
            <a:miter lim="800000"/>
          </a:ln>
        </p:spPr>
        <p:txBody>
          <a:bodyPr wrap="square" lIns="0" tIns="0" rIns="0" bIns="0" rtlCol="0"/>
          <a:lstStyle/>
          <a:p>
            <a:endParaRPr/>
          </a:p>
        </p:txBody>
      </p:sp>
    </p:spTree>
    <p:extLst>
      <p:ext uri="{BB962C8B-B14F-4D97-AF65-F5344CB8AC3E}">
        <p14:creationId xmlns:p14="http://schemas.microsoft.com/office/powerpoint/2010/main" val="2960513194"/>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Charts and Graphs v2">
    <p:bg>
      <p:bgRef idx="1001">
        <a:schemeClr val="bg1"/>
      </p:bgRef>
    </p:bg>
    <p:spTree>
      <p:nvGrpSpPr>
        <p:cNvPr id="1" name=""/>
        <p:cNvGrpSpPr/>
        <p:nvPr/>
      </p:nvGrpSpPr>
      <p:grpSpPr>
        <a:xfrm>
          <a:off x="0" y="0"/>
          <a:ext cx="0" cy="0"/>
          <a:chOff x="0" y="0"/>
          <a:chExt cx="0" cy="0"/>
        </a:xfrm>
      </p:grpSpPr>
      <p:grpSp>
        <p:nvGrpSpPr>
          <p:cNvPr id="61" name="Google Shape;2972;p46" descr="Icon showing a generic bar graph with an arror pointing upwards in a gentle slope." title="Icon">
            <a:extLst>
              <a:ext uri="{FF2B5EF4-FFF2-40B4-BE49-F238E27FC236}">
                <a16:creationId xmlns:a16="http://schemas.microsoft.com/office/drawing/2014/main" id="{6E643FCE-3E6A-804E-BE15-58F350DE7796}"/>
              </a:ext>
            </a:extLst>
          </p:cNvPr>
          <p:cNvGrpSpPr/>
          <p:nvPr userDrawn="1"/>
        </p:nvGrpSpPr>
        <p:grpSpPr>
          <a:xfrm>
            <a:off x="2197983" y="1926207"/>
            <a:ext cx="1014230" cy="1013444"/>
            <a:chOff x="3545301" y="2423523"/>
            <a:chExt cx="358134" cy="356637"/>
          </a:xfrm>
          <a:solidFill>
            <a:schemeClr val="tx2"/>
          </a:solidFill>
        </p:grpSpPr>
        <p:sp>
          <p:nvSpPr>
            <p:cNvPr id="62" name="Google Shape;2973;p46">
              <a:extLst>
                <a:ext uri="{FF2B5EF4-FFF2-40B4-BE49-F238E27FC236}">
                  <a16:creationId xmlns:a16="http://schemas.microsoft.com/office/drawing/2014/main" id="{BF2EEA46-EFB5-324E-90EF-488420D16989}"/>
                </a:ext>
              </a:extLst>
            </p:cNvPr>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mn-lt"/>
                <a:cs typeface="Arial"/>
                <a:sym typeface="Arial"/>
              </a:endParaRPr>
            </a:p>
          </p:txBody>
        </p:sp>
        <p:sp>
          <p:nvSpPr>
            <p:cNvPr id="63" name="Google Shape;2974;p46">
              <a:extLst>
                <a:ext uri="{FF2B5EF4-FFF2-40B4-BE49-F238E27FC236}">
                  <a16:creationId xmlns:a16="http://schemas.microsoft.com/office/drawing/2014/main" id="{D9B47200-02B2-8746-9CF3-093984266613}"/>
                </a:ext>
              </a:extLst>
            </p:cNvPr>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mn-lt"/>
                <a:cs typeface="Arial"/>
                <a:sym typeface="Arial"/>
              </a:endParaRPr>
            </a:p>
          </p:txBody>
        </p:sp>
        <p:sp>
          <p:nvSpPr>
            <p:cNvPr id="64" name="Google Shape;2975;p46">
              <a:extLst>
                <a:ext uri="{FF2B5EF4-FFF2-40B4-BE49-F238E27FC236}">
                  <a16:creationId xmlns:a16="http://schemas.microsoft.com/office/drawing/2014/main" id="{CEFAB8CE-CAF7-E149-8B14-A4A2EB1F93A3}"/>
                </a:ext>
              </a:extLst>
            </p:cNvPr>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mn-lt"/>
                <a:cs typeface="Arial"/>
                <a:sym typeface="Arial"/>
              </a:endParaRPr>
            </a:p>
          </p:txBody>
        </p:sp>
        <p:sp>
          <p:nvSpPr>
            <p:cNvPr id="65" name="Google Shape;2976;p46">
              <a:extLst>
                <a:ext uri="{FF2B5EF4-FFF2-40B4-BE49-F238E27FC236}">
                  <a16:creationId xmlns:a16="http://schemas.microsoft.com/office/drawing/2014/main" id="{779B3858-674E-B541-B63C-CA899FA700A5}"/>
                </a:ext>
              </a:extLst>
            </p:cNvPr>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mn-lt"/>
                <a:cs typeface="Arial"/>
                <a:sym typeface="Arial"/>
              </a:endParaRPr>
            </a:p>
          </p:txBody>
        </p:sp>
        <p:sp>
          <p:nvSpPr>
            <p:cNvPr id="66" name="Google Shape;2977;p46">
              <a:extLst>
                <a:ext uri="{FF2B5EF4-FFF2-40B4-BE49-F238E27FC236}">
                  <a16:creationId xmlns:a16="http://schemas.microsoft.com/office/drawing/2014/main" id="{3CE081ED-36E3-E544-8349-0153829ECF34}"/>
                </a:ext>
              </a:extLst>
            </p:cNvPr>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mn-lt"/>
                <a:cs typeface="Arial"/>
                <a:sym typeface="Arial"/>
              </a:endParaRPr>
            </a:p>
          </p:txBody>
        </p:sp>
        <p:sp>
          <p:nvSpPr>
            <p:cNvPr id="67" name="Google Shape;2978;p46">
              <a:extLst>
                <a:ext uri="{FF2B5EF4-FFF2-40B4-BE49-F238E27FC236}">
                  <a16:creationId xmlns:a16="http://schemas.microsoft.com/office/drawing/2014/main" id="{5757BE57-5A51-6349-A802-D6B301D5AAB6}"/>
                </a:ext>
              </a:extLst>
            </p:cNvPr>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mn-lt"/>
                <a:cs typeface="Arial"/>
                <a:sym typeface="Arial"/>
              </a:endParaRPr>
            </a:p>
          </p:txBody>
        </p:sp>
        <p:sp>
          <p:nvSpPr>
            <p:cNvPr id="68" name="Google Shape;2979;p46">
              <a:extLst>
                <a:ext uri="{FF2B5EF4-FFF2-40B4-BE49-F238E27FC236}">
                  <a16:creationId xmlns:a16="http://schemas.microsoft.com/office/drawing/2014/main" id="{B798A260-397C-5149-8A65-2445E9FAB940}"/>
                </a:ext>
              </a:extLst>
            </p:cNvPr>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mn-lt"/>
                <a:cs typeface="Arial"/>
                <a:sym typeface="Arial"/>
              </a:endParaRPr>
            </a:p>
          </p:txBody>
        </p:sp>
        <p:sp>
          <p:nvSpPr>
            <p:cNvPr id="69" name="Google Shape;2980;p46">
              <a:extLst>
                <a:ext uri="{FF2B5EF4-FFF2-40B4-BE49-F238E27FC236}">
                  <a16:creationId xmlns:a16="http://schemas.microsoft.com/office/drawing/2014/main" id="{A2231C29-0877-9842-B42D-822531F5C6F1}"/>
                </a:ext>
              </a:extLst>
            </p:cNvPr>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mn-lt"/>
                <a:cs typeface="Arial"/>
                <a:sym typeface="Arial"/>
              </a:endParaRPr>
            </a:p>
          </p:txBody>
        </p:sp>
        <p:sp>
          <p:nvSpPr>
            <p:cNvPr id="70" name="Google Shape;2981;p46">
              <a:extLst>
                <a:ext uri="{FF2B5EF4-FFF2-40B4-BE49-F238E27FC236}">
                  <a16:creationId xmlns:a16="http://schemas.microsoft.com/office/drawing/2014/main" id="{E1FF9845-9A38-BE41-B8F9-F19A51CC37FC}"/>
                </a:ext>
              </a:extLst>
            </p:cNvPr>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mn-lt"/>
                <a:cs typeface="Arial"/>
                <a:sym typeface="Arial"/>
              </a:endParaRPr>
            </a:p>
          </p:txBody>
        </p:sp>
      </p:grpSp>
      <p:grpSp>
        <p:nvGrpSpPr>
          <p:cNvPr id="71" name="Google Shape;17407;p93" descr="Icon of an arrow hitting a bullseye target" title="Icon">
            <a:extLst>
              <a:ext uri="{FF2B5EF4-FFF2-40B4-BE49-F238E27FC236}">
                <a16:creationId xmlns:a16="http://schemas.microsoft.com/office/drawing/2014/main" id="{5FA35A40-FFC7-2C47-8ED6-F1C5016AC4D4}"/>
              </a:ext>
            </a:extLst>
          </p:cNvPr>
          <p:cNvGrpSpPr/>
          <p:nvPr userDrawn="1"/>
        </p:nvGrpSpPr>
        <p:grpSpPr>
          <a:xfrm>
            <a:off x="5410200" y="1788661"/>
            <a:ext cx="1295400" cy="1288537"/>
            <a:chOff x="3246251" y="2895245"/>
            <a:chExt cx="375791" cy="373800"/>
          </a:xfrm>
        </p:grpSpPr>
        <p:sp>
          <p:nvSpPr>
            <p:cNvPr id="72" name="Google Shape;17408;p93">
              <a:extLst>
                <a:ext uri="{FF2B5EF4-FFF2-40B4-BE49-F238E27FC236}">
                  <a16:creationId xmlns:a16="http://schemas.microsoft.com/office/drawing/2014/main" id="{DB93EDB2-C070-9642-83FF-0CE0355B76B1}"/>
                </a:ext>
              </a:extLst>
            </p:cNvPr>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73" name="Google Shape;17410;p93">
              <a:extLst>
                <a:ext uri="{FF2B5EF4-FFF2-40B4-BE49-F238E27FC236}">
                  <a16:creationId xmlns:a16="http://schemas.microsoft.com/office/drawing/2014/main" id="{951ACBC2-2A05-2D4F-94B0-68452C5C1A60}"/>
                </a:ext>
              </a:extLst>
            </p:cNvPr>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chemeClr val="accent2">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74" name="Google Shape;17412;p93">
              <a:extLst>
                <a:ext uri="{FF2B5EF4-FFF2-40B4-BE49-F238E27FC236}">
                  <a16:creationId xmlns:a16="http://schemas.microsoft.com/office/drawing/2014/main" id="{B8DB0AED-D97D-D945-BCF2-E24743E803EA}"/>
                </a:ext>
              </a:extLst>
            </p:cNvPr>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75" name="Google Shape;17414;p93">
              <a:extLst>
                <a:ext uri="{FF2B5EF4-FFF2-40B4-BE49-F238E27FC236}">
                  <a16:creationId xmlns:a16="http://schemas.microsoft.com/office/drawing/2014/main" id="{E8DDA0A5-0EEE-7542-8C8A-2A609D0F7455}"/>
                </a:ext>
              </a:extLst>
            </p:cNvPr>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76" name="Google Shape;17416;p93">
              <a:extLst>
                <a:ext uri="{FF2B5EF4-FFF2-40B4-BE49-F238E27FC236}">
                  <a16:creationId xmlns:a16="http://schemas.microsoft.com/office/drawing/2014/main" id="{C5D8A5D0-9589-0140-9AB5-21DCA78B9D15}"/>
                </a:ext>
              </a:extLst>
            </p:cNvPr>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77" name="Google Shape;17418;p93">
              <a:extLst>
                <a:ext uri="{FF2B5EF4-FFF2-40B4-BE49-F238E27FC236}">
                  <a16:creationId xmlns:a16="http://schemas.microsoft.com/office/drawing/2014/main" id="{18A1F2F4-A973-E348-A088-D3266F51460B}"/>
                </a:ext>
              </a:extLst>
            </p:cNvPr>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78" name="Google Shape;17419;p93">
              <a:extLst>
                <a:ext uri="{FF2B5EF4-FFF2-40B4-BE49-F238E27FC236}">
                  <a16:creationId xmlns:a16="http://schemas.microsoft.com/office/drawing/2014/main" id="{6C7894E0-00A0-FE47-9E07-A1B4B47C34FF}"/>
                </a:ext>
              </a:extLst>
            </p:cNvPr>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79" name="Google Shape;17420;p93">
              <a:extLst>
                <a:ext uri="{FF2B5EF4-FFF2-40B4-BE49-F238E27FC236}">
                  <a16:creationId xmlns:a16="http://schemas.microsoft.com/office/drawing/2014/main" id="{A8C1B3A2-A3DA-8047-B57F-B21F2ACAF7F7}"/>
                </a:ext>
              </a:extLst>
            </p:cNvPr>
            <p:cNvSpPr/>
            <p:nvPr userDrawn="1"/>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0" name="Google Shape;17421;p93">
              <a:extLst>
                <a:ext uri="{FF2B5EF4-FFF2-40B4-BE49-F238E27FC236}">
                  <a16:creationId xmlns:a16="http://schemas.microsoft.com/office/drawing/2014/main" id="{AF2D67D9-5BC9-8941-BA6B-25E7DD08A2FD}"/>
                </a:ext>
              </a:extLst>
            </p:cNvPr>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81" name="Google Shape;14458;p91" descr="Icon of a lightbulb" title="Icon">
            <a:extLst>
              <a:ext uri="{FF2B5EF4-FFF2-40B4-BE49-F238E27FC236}">
                <a16:creationId xmlns:a16="http://schemas.microsoft.com/office/drawing/2014/main" id="{4FC5A8AE-B615-DE48-9744-D428C627CCD5}"/>
              </a:ext>
            </a:extLst>
          </p:cNvPr>
          <p:cNvGrpSpPr/>
          <p:nvPr userDrawn="1"/>
        </p:nvGrpSpPr>
        <p:grpSpPr>
          <a:xfrm>
            <a:off x="8678528" y="1752600"/>
            <a:ext cx="1150807" cy="1360658"/>
            <a:chOff x="1764389" y="3348218"/>
            <a:chExt cx="310115" cy="366665"/>
          </a:xfrm>
          <a:solidFill>
            <a:schemeClr val="tx2"/>
          </a:solidFill>
        </p:grpSpPr>
        <p:sp>
          <p:nvSpPr>
            <p:cNvPr id="82" name="Google Shape;14459;p91">
              <a:extLst>
                <a:ext uri="{FF2B5EF4-FFF2-40B4-BE49-F238E27FC236}">
                  <a16:creationId xmlns:a16="http://schemas.microsoft.com/office/drawing/2014/main" id="{F7225EC4-CCAC-A84D-BFA3-539F26B2D2DC}"/>
                </a:ext>
              </a:extLst>
            </p:cNvPr>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3" name="Google Shape;14460;p91">
              <a:extLst>
                <a:ext uri="{FF2B5EF4-FFF2-40B4-BE49-F238E27FC236}">
                  <a16:creationId xmlns:a16="http://schemas.microsoft.com/office/drawing/2014/main" id="{62F4DBB5-70BE-DD4B-850E-FC7EB66B2FD1}"/>
                </a:ext>
              </a:extLst>
            </p:cNvPr>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4" name="Google Shape;14461;p91">
              <a:extLst>
                <a:ext uri="{FF2B5EF4-FFF2-40B4-BE49-F238E27FC236}">
                  <a16:creationId xmlns:a16="http://schemas.microsoft.com/office/drawing/2014/main" id="{88A3B60B-8F14-4C48-9C25-480717919366}"/>
                </a:ext>
              </a:extLst>
            </p:cNvPr>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5" name="Google Shape;14462;p91">
              <a:extLst>
                <a:ext uri="{FF2B5EF4-FFF2-40B4-BE49-F238E27FC236}">
                  <a16:creationId xmlns:a16="http://schemas.microsoft.com/office/drawing/2014/main" id="{C0ED36A3-BBDA-D54D-B809-114D38299D32}"/>
                </a:ext>
              </a:extLst>
            </p:cNvPr>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6" name="Google Shape;14463;p91">
              <a:extLst>
                <a:ext uri="{FF2B5EF4-FFF2-40B4-BE49-F238E27FC236}">
                  <a16:creationId xmlns:a16="http://schemas.microsoft.com/office/drawing/2014/main" id="{6D408D8B-9FE0-8546-85D3-B07B691F98E4}"/>
                </a:ext>
              </a:extLst>
            </p:cNvPr>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7" name="Google Shape;14464;p91">
              <a:extLst>
                <a:ext uri="{FF2B5EF4-FFF2-40B4-BE49-F238E27FC236}">
                  <a16:creationId xmlns:a16="http://schemas.microsoft.com/office/drawing/2014/main" id="{79217DDC-8495-BE4D-86B1-35008ECDC796}"/>
                </a:ext>
              </a:extLst>
            </p:cNvPr>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8" name="Google Shape;14465;p91">
              <a:extLst>
                <a:ext uri="{FF2B5EF4-FFF2-40B4-BE49-F238E27FC236}">
                  <a16:creationId xmlns:a16="http://schemas.microsoft.com/office/drawing/2014/main" id="{351AEF1C-BA73-A54F-BE58-86B42A196BFA}"/>
                </a:ext>
              </a:extLst>
            </p:cNvPr>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9" name="Google Shape;14466;p91">
              <a:extLst>
                <a:ext uri="{FF2B5EF4-FFF2-40B4-BE49-F238E27FC236}">
                  <a16:creationId xmlns:a16="http://schemas.microsoft.com/office/drawing/2014/main" id="{BD5023B0-1BF9-5A47-AC1E-25EDAAE9C99F}"/>
                </a:ext>
              </a:extLst>
            </p:cNvPr>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0" name="Google Shape;14467;p91">
              <a:extLst>
                <a:ext uri="{FF2B5EF4-FFF2-40B4-BE49-F238E27FC236}">
                  <a16:creationId xmlns:a16="http://schemas.microsoft.com/office/drawing/2014/main" id="{D8065298-C803-F642-8090-5E3E439F640C}"/>
                </a:ext>
              </a:extLst>
            </p:cNvPr>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1" name="Google Shape;14468;p91">
              <a:extLst>
                <a:ext uri="{FF2B5EF4-FFF2-40B4-BE49-F238E27FC236}">
                  <a16:creationId xmlns:a16="http://schemas.microsoft.com/office/drawing/2014/main" id="{9DE1AAED-0266-9740-8F20-6724479EC5B0}"/>
                </a:ext>
              </a:extLst>
            </p:cNvPr>
            <p:cNvSpPr/>
            <p:nvPr userDrawn="1"/>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2" name="Google Shape;14470;p91">
              <a:extLst>
                <a:ext uri="{FF2B5EF4-FFF2-40B4-BE49-F238E27FC236}">
                  <a16:creationId xmlns:a16="http://schemas.microsoft.com/office/drawing/2014/main" id="{6CE2DDED-C3E7-6342-AC1F-FA6FAB0E94D5}"/>
                </a:ext>
              </a:extLst>
            </p:cNvPr>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3" name="Google Shape;14471;p91">
              <a:extLst>
                <a:ext uri="{FF2B5EF4-FFF2-40B4-BE49-F238E27FC236}">
                  <a16:creationId xmlns:a16="http://schemas.microsoft.com/office/drawing/2014/main" id="{DA3B1042-6AC0-0245-A655-8C236B7274C5}"/>
                </a:ext>
              </a:extLst>
            </p:cNvPr>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4" name="Google Shape;14473;p91">
              <a:extLst>
                <a:ext uri="{FF2B5EF4-FFF2-40B4-BE49-F238E27FC236}">
                  <a16:creationId xmlns:a16="http://schemas.microsoft.com/office/drawing/2014/main" id="{AFB936E7-4D18-0E41-AFB3-3DF58B4517D1}"/>
                </a:ext>
              </a:extLst>
            </p:cNvPr>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5" name="Google Shape;14474;p91">
              <a:extLst>
                <a:ext uri="{FF2B5EF4-FFF2-40B4-BE49-F238E27FC236}">
                  <a16:creationId xmlns:a16="http://schemas.microsoft.com/office/drawing/2014/main" id="{B783BB4C-E6DB-9844-9CD8-064C61749550}"/>
                </a:ext>
              </a:extLst>
            </p:cNvPr>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chemeClr val="tx2"/>
            </a:solidFill>
            <a:ln w="57150">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6" name="Google Shape;14475;p91">
              <a:extLst>
                <a:ext uri="{FF2B5EF4-FFF2-40B4-BE49-F238E27FC236}">
                  <a16:creationId xmlns:a16="http://schemas.microsoft.com/office/drawing/2014/main" id="{69EBD367-A434-1A42-878B-D059C8D8A006}"/>
                </a:ext>
              </a:extLst>
            </p:cNvPr>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chemeClr val="tx2"/>
            </a:solidFill>
            <a:ln w="57150">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7" name="Holder 2">
            <a:extLst>
              <a:ext uri="{FF2B5EF4-FFF2-40B4-BE49-F238E27FC236}">
                <a16:creationId xmlns:a16="http://schemas.microsoft.com/office/drawing/2014/main" id="{B3412DE0-BAC7-6A44-B8DB-F655BFE3E83C}"/>
              </a:ext>
            </a:extLst>
          </p:cNvPr>
          <p:cNvSpPr>
            <a:spLocks noGrp="1"/>
          </p:cNvSpPr>
          <p:nvPr>
            <p:ph type="title" hasCustomPrompt="1"/>
          </p:nvPr>
        </p:nvSpPr>
        <p:spPr>
          <a:xfrm>
            <a:off x="762000" y="685800"/>
            <a:ext cx="9753600" cy="685800"/>
          </a:xfrm>
          <a:prstGeom prst="rect">
            <a:avLst/>
          </a:prstGeom>
        </p:spPr>
        <p:txBody>
          <a:bodyPr lIns="0" tIns="0" rIns="0" bIns="0" anchor="t"/>
          <a:lstStyle>
            <a:lvl1pPr>
              <a:defRPr sz="4200" b="0" i="0" baseline="0">
                <a:solidFill>
                  <a:schemeClr val="tx1"/>
                </a:solidFill>
                <a:latin typeface="WorkSans-ExtraBold"/>
                <a:cs typeface="WorkSans-ExtraBold"/>
              </a:defRPr>
            </a:lvl1pPr>
          </a:lstStyle>
          <a:p>
            <a:r>
              <a:rPr lang="en-US"/>
              <a:t>Header 2 goes here</a:t>
            </a:r>
            <a:endParaRPr/>
          </a:p>
        </p:txBody>
      </p:sp>
      <p:sp>
        <p:nvSpPr>
          <p:cNvPr id="98" name="Holder 3">
            <a:extLst>
              <a:ext uri="{FF2B5EF4-FFF2-40B4-BE49-F238E27FC236}">
                <a16:creationId xmlns:a16="http://schemas.microsoft.com/office/drawing/2014/main" id="{FA1F2DDD-8C8F-1A4C-B5E9-F5C9353EB1C7}"/>
              </a:ext>
            </a:extLst>
          </p:cNvPr>
          <p:cNvSpPr>
            <a:spLocks noGrp="1"/>
          </p:cNvSpPr>
          <p:nvPr>
            <p:ph type="body" idx="1" hasCustomPrompt="1"/>
          </p:nvPr>
        </p:nvSpPr>
        <p:spPr>
          <a:xfrm>
            <a:off x="1295399" y="3352800"/>
            <a:ext cx="2819399" cy="423193"/>
          </a:xfrm>
          <a:prstGeom prst="rect">
            <a:avLst/>
          </a:prstGeom>
        </p:spPr>
        <p:txBody>
          <a:bodyPr lIns="0" tIns="0" rIns="0" bIns="0"/>
          <a:lstStyle>
            <a:lvl1pPr marL="0" indent="0" algn="ctr">
              <a:buNone/>
              <a:defRPr sz="2400" b="1" i="0" baseline="0">
                <a:solidFill>
                  <a:schemeClr val="tx1"/>
                </a:solidFill>
                <a:latin typeface="Work Sans SemiBold" pitchFamily="2" charset="77"/>
              </a:defRPr>
            </a:lvl1pPr>
          </a:lstStyle>
          <a:p>
            <a:pPr lvl="0"/>
            <a:r>
              <a:rPr lang="en-US"/>
              <a:t>Header 4</a:t>
            </a:r>
          </a:p>
        </p:txBody>
      </p:sp>
      <p:sp>
        <p:nvSpPr>
          <p:cNvPr id="51" name="Text Placeholder 8">
            <a:extLst>
              <a:ext uri="{FF2B5EF4-FFF2-40B4-BE49-F238E27FC236}">
                <a16:creationId xmlns:a16="http://schemas.microsoft.com/office/drawing/2014/main" id="{037B3C9F-64C7-EE5F-FF1A-B2D5268C0BF6}"/>
              </a:ext>
            </a:extLst>
          </p:cNvPr>
          <p:cNvSpPr>
            <a:spLocks noGrp="1"/>
          </p:cNvSpPr>
          <p:nvPr>
            <p:ph type="body" sz="quarter" idx="14" hasCustomPrompt="1"/>
          </p:nvPr>
        </p:nvSpPr>
        <p:spPr>
          <a:xfrm>
            <a:off x="1296570" y="3875088"/>
            <a:ext cx="2819400" cy="1916112"/>
          </a:xfrm>
          <a:prstGeom prst="rect">
            <a:avLst/>
          </a:prstGeom>
        </p:spPr>
        <p:txBody>
          <a:bodyPr>
            <a:normAutofit/>
          </a:bodyPr>
          <a:lstStyle>
            <a:lvl1pPr marL="12700" indent="0" algn="ctr" eaLnBrk="1" hangingPunct="1">
              <a:lnSpc>
                <a:spcPct val="110000"/>
              </a:lnSpc>
              <a:buNone/>
              <a:defRPr sz="1800">
                <a:solidFill>
                  <a:schemeClr val="tx1"/>
                </a:solidFill>
                <a:latin typeface="+mn-lt"/>
              </a:defRPr>
            </a:lvl1pPr>
            <a:lvl2pPr>
              <a:defRPr>
                <a:solidFill>
                  <a:schemeClr val="tx1"/>
                </a:solidFill>
                <a:latin typeface="Work Sans" pitchFamily="2" charset="77"/>
              </a:defRPr>
            </a:lvl2pPr>
            <a:lvl3pPr>
              <a:defRPr>
                <a:solidFill>
                  <a:schemeClr val="tx1"/>
                </a:solidFill>
                <a:latin typeface="Work Sans" pitchFamily="2" charset="77"/>
              </a:defRPr>
            </a:lvl3pPr>
            <a:lvl4pPr>
              <a:defRPr>
                <a:solidFill>
                  <a:schemeClr val="tx1"/>
                </a:solidFill>
                <a:latin typeface="Work Sans" pitchFamily="2" charset="77"/>
              </a:defRPr>
            </a:lvl4pPr>
            <a:lvl5pPr>
              <a:defRPr>
                <a:solidFill>
                  <a:schemeClr val="tx1"/>
                </a:solidFill>
                <a:latin typeface="Work Sans" pitchFamily="2" charset="77"/>
              </a:defRPr>
            </a:lvl5pPr>
          </a:lstStyle>
          <a:p>
            <a:pPr marL="355600" lvl="0" indent="-342900" eaLnBrk="1" hangingPunct="1">
              <a:lnSpc>
                <a:spcPts val="2795"/>
              </a:lnSpc>
            </a:pPr>
            <a:r>
              <a:rPr lang="en-CA" spc="-35" err="1">
                <a:solidFill>
                  <a:srgbClr val="212121"/>
                </a:solidFill>
                <a:latin typeface="Work Sans"/>
                <a:cs typeface="Work Sans"/>
              </a:rPr>
              <a:t>D</a:t>
            </a:r>
            <a:r>
              <a:rPr lang="en-CA" err="1">
                <a:solidFill>
                  <a:srgbClr val="212121"/>
                </a:solidFill>
                <a:latin typeface="Work Sans"/>
                <a:cs typeface="Work Sans"/>
              </a:rPr>
              <a:t>uda</a:t>
            </a:r>
            <a:r>
              <a:rPr lang="en-CA" spc="-95">
                <a:solidFill>
                  <a:srgbClr val="212121"/>
                </a:solidFill>
                <a:latin typeface="Work Sans"/>
                <a:cs typeface="Work Sans"/>
              </a:rPr>
              <a:t> </a:t>
            </a:r>
            <a:r>
              <a:rPr lang="en-CA" err="1">
                <a:solidFill>
                  <a:srgbClr val="212121"/>
                </a:solidFill>
                <a:latin typeface="Work Sans"/>
                <a:cs typeface="Work Sans"/>
              </a:rPr>
              <a:t>dolum</a:t>
            </a:r>
            <a:r>
              <a:rPr lang="en-CA" spc="-90">
                <a:solidFill>
                  <a:srgbClr val="212121"/>
                </a:solidFill>
                <a:latin typeface="Work Sans"/>
                <a:cs typeface="Work Sans"/>
              </a:rPr>
              <a:t> </a:t>
            </a:r>
            <a:r>
              <a:rPr lang="en-CA" spc="-10" err="1">
                <a:solidFill>
                  <a:srgbClr val="212121"/>
                </a:solidFill>
                <a:latin typeface="Work Sans"/>
                <a:cs typeface="Work Sans"/>
              </a:rPr>
              <a:t>sequod</a:t>
            </a:r>
            <a:r>
              <a:rPr lang="en-CA" spc="-10">
                <a:solidFill>
                  <a:srgbClr val="212121"/>
                </a:solidFill>
                <a:latin typeface="Work Sans"/>
                <a:cs typeface="Work Sans"/>
              </a:rPr>
              <a:t> </a:t>
            </a:r>
            <a:r>
              <a:rPr lang="en-CA" err="1">
                <a:solidFill>
                  <a:srgbClr val="212121"/>
                </a:solidFill>
                <a:latin typeface="Work Sans"/>
                <a:cs typeface="Work Sans"/>
              </a:rPr>
              <a:t>mollatem</a:t>
            </a:r>
            <a:r>
              <a:rPr lang="en-CA" spc="-100">
                <a:solidFill>
                  <a:srgbClr val="212121"/>
                </a:solidFill>
                <a:latin typeface="Work Sans"/>
                <a:cs typeface="Work Sans"/>
              </a:rPr>
              <a:t> </a:t>
            </a:r>
            <a:r>
              <a:rPr lang="en-CA" err="1">
                <a:solidFill>
                  <a:srgbClr val="212121"/>
                </a:solidFill>
                <a:latin typeface="Work Sans"/>
                <a:cs typeface="Work Sans"/>
              </a:rPr>
              <a:t>aut</a:t>
            </a:r>
            <a:r>
              <a:rPr lang="en-CA" spc="-95">
                <a:solidFill>
                  <a:srgbClr val="212121"/>
                </a:solidFill>
                <a:latin typeface="Work Sans"/>
                <a:cs typeface="Work Sans"/>
              </a:rPr>
              <a:t> </a:t>
            </a:r>
            <a:r>
              <a:rPr lang="en-CA" spc="-35" err="1">
                <a:solidFill>
                  <a:srgbClr val="212121"/>
                </a:solidFill>
                <a:latin typeface="Work Sans"/>
                <a:cs typeface="Work Sans"/>
              </a:rPr>
              <a:t>quam</a:t>
            </a:r>
            <a:r>
              <a:rPr lang="en-CA">
                <a:solidFill>
                  <a:srgbClr val="212121"/>
                </a:solidFill>
                <a:latin typeface="Work Sans"/>
                <a:cs typeface="Work Sans"/>
              </a:rPr>
              <a:t> </a:t>
            </a:r>
            <a:r>
              <a:rPr lang="en-CA" err="1">
                <a:solidFill>
                  <a:srgbClr val="212121"/>
                </a:solidFill>
                <a:latin typeface="Work Sans"/>
                <a:cs typeface="Work Sans"/>
              </a:rPr>
              <a:t>auda</a:t>
            </a:r>
            <a:r>
              <a:rPr lang="en-CA" spc="-95">
                <a:solidFill>
                  <a:srgbClr val="212121"/>
                </a:solidFill>
                <a:latin typeface="Work Sans"/>
                <a:cs typeface="Work Sans"/>
              </a:rPr>
              <a:t> </a:t>
            </a:r>
            <a:r>
              <a:rPr lang="en-CA" err="1">
                <a:solidFill>
                  <a:srgbClr val="212121"/>
                </a:solidFill>
                <a:latin typeface="Work Sans"/>
                <a:cs typeface="Work Sans"/>
              </a:rPr>
              <a:t>dolum</a:t>
            </a:r>
            <a:r>
              <a:rPr lang="en-CA" spc="-90">
                <a:solidFill>
                  <a:srgbClr val="212121"/>
                </a:solidFill>
                <a:latin typeface="Work Sans"/>
                <a:cs typeface="Work Sans"/>
              </a:rPr>
              <a:t> </a:t>
            </a:r>
            <a:r>
              <a:rPr lang="en-CA" spc="-10" err="1">
                <a:solidFill>
                  <a:srgbClr val="212121"/>
                </a:solidFill>
                <a:latin typeface="Work Sans"/>
                <a:cs typeface="Work Sans"/>
              </a:rPr>
              <a:t>sequod</a:t>
            </a:r>
            <a:r>
              <a:rPr lang="en-CA" spc="-10">
                <a:solidFill>
                  <a:srgbClr val="212121"/>
                </a:solidFill>
                <a:latin typeface="Work Sans"/>
                <a:cs typeface="Work Sans"/>
              </a:rPr>
              <a:t> </a:t>
            </a:r>
            <a:r>
              <a:rPr lang="en-CA" err="1">
                <a:solidFill>
                  <a:srgbClr val="212121"/>
                </a:solidFill>
                <a:latin typeface="Work Sans"/>
                <a:cs typeface="Work Sans"/>
              </a:rPr>
              <a:t>mollatem</a:t>
            </a:r>
            <a:r>
              <a:rPr lang="en-CA" spc="-100">
                <a:solidFill>
                  <a:srgbClr val="212121"/>
                </a:solidFill>
                <a:latin typeface="Work Sans"/>
                <a:cs typeface="Work Sans"/>
              </a:rPr>
              <a:t> </a:t>
            </a:r>
            <a:r>
              <a:rPr lang="en-CA" err="1">
                <a:solidFill>
                  <a:srgbClr val="212121"/>
                </a:solidFill>
                <a:latin typeface="Work Sans"/>
                <a:cs typeface="Work Sans"/>
              </a:rPr>
              <a:t>aut</a:t>
            </a:r>
            <a:r>
              <a:rPr lang="en-CA" spc="-95">
                <a:solidFill>
                  <a:srgbClr val="212121"/>
                </a:solidFill>
                <a:latin typeface="Work Sans"/>
                <a:cs typeface="Work Sans"/>
              </a:rPr>
              <a:t> </a:t>
            </a:r>
            <a:r>
              <a:rPr lang="en-CA" spc="-35" err="1">
                <a:solidFill>
                  <a:srgbClr val="212121"/>
                </a:solidFill>
                <a:latin typeface="Work Sans"/>
                <a:cs typeface="Work Sans"/>
              </a:rPr>
              <a:t>quam</a:t>
            </a:r>
            <a:r>
              <a:rPr lang="en-CA">
                <a:solidFill>
                  <a:srgbClr val="212121"/>
                </a:solidFill>
                <a:latin typeface="Work Sans"/>
                <a:cs typeface="Work Sans"/>
              </a:rPr>
              <a:t> </a:t>
            </a:r>
            <a:r>
              <a:rPr lang="en-CA" err="1">
                <a:solidFill>
                  <a:srgbClr val="212121"/>
                </a:solidFill>
                <a:latin typeface="Work Sans"/>
                <a:cs typeface="Work Sans"/>
              </a:rPr>
              <a:t>auda</a:t>
            </a:r>
            <a:r>
              <a:rPr lang="en-CA" spc="-95">
                <a:solidFill>
                  <a:srgbClr val="212121"/>
                </a:solidFill>
                <a:latin typeface="Work Sans"/>
                <a:cs typeface="Work Sans"/>
              </a:rPr>
              <a:t> </a:t>
            </a:r>
            <a:r>
              <a:rPr lang="en-CA" err="1">
                <a:solidFill>
                  <a:srgbClr val="212121"/>
                </a:solidFill>
                <a:latin typeface="Work Sans"/>
                <a:cs typeface="Work Sans"/>
              </a:rPr>
              <a:t>dolum</a:t>
            </a:r>
            <a:r>
              <a:rPr lang="en-CA">
                <a:solidFill>
                  <a:srgbClr val="212121"/>
                </a:solidFill>
                <a:latin typeface="Work Sans"/>
                <a:cs typeface="Work Sans"/>
              </a:rPr>
              <a:t>.</a:t>
            </a:r>
            <a:endParaRPr lang="en-CA" sz="3200">
              <a:latin typeface="WorkSans-SemiBold"/>
              <a:cs typeface="WorkSans-SemiBold"/>
            </a:endParaRPr>
          </a:p>
        </p:txBody>
      </p:sp>
      <p:sp>
        <p:nvSpPr>
          <p:cNvPr id="100" name="Holder 3">
            <a:extLst>
              <a:ext uri="{FF2B5EF4-FFF2-40B4-BE49-F238E27FC236}">
                <a16:creationId xmlns:a16="http://schemas.microsoft.com/office/drawing/2014/main" id="{30854921-BAC7-2A4E-9AB7-6DB039CDBF7D}"/>
              </a:ext>
            </a:extLst>
          </p:cNvPr>
          <p:cNvSpPr>
            <a:spLocks noGrp="1"/>
          </p:cNvSpPr>
          <p:nvPr>
            <p:ph type="body" idx="10" hasCustomPrompt="1"/>
          </p:nvPr>
        </p:nvSpPr>
        <p:spPr>
          <a:xfrm>
            <a:off x="4537506" y="3352800"/>
            <a:ext cx="2819399" cy="423193"/>
          </a:xfrm>
          <a:prstGeom prst="rect">
            <a:avLst/>
          </a:prstGeom>
        </p:spPr>
        <p:txBody>
          <a:bodyPr lIns="0" tIns="0" rIns="0" bIns="0"/>
          <a:lstStyle>
            <a:lvl1pPr marL="0" indent="0" algn="ctr">
              <a:buNone/>
              <a:defRPr sz="2400" b="1" i="0" baseline="0">
                <a:solidFill>
                  <a:schemeClr val="tx1"/>
                </a:solidFill>
                <a:latin typeface="Work Sans SemiBold" pitchFamily="2" charset="77"/>
              </a:defRPr>
            </a:lvl1pPr>
          </a:lstStyle>
          <a:p>
            <a:pPr lvl="0"/>
            <a:r>
              <a:rPr lang="en-US"/>
              <a:t>Header 4</a:t>
            </a:r>
          </a:p>
        </p:txBody>
      </p:sp>
      <p:sp>
        <p:nvSpPr>
          <p:cNvPr id="9" name="Text Placeholder 8">
            <a:extLst>
              <a:ext uri="{FF2B5EF4-FFF2-40B4-BE49-F238E27FC236}">
                <a16:creationId xmlns:a16="http://schemas.microsoft.com/office/drawing/2014/main" id="{A77B0C93-ACC2-D34F-A35E-E01B06B7795B}"/>
              </a:ext>
            </a:extLst>
          </p:cNvPr>
          <p:cNvSpPr>
            <a:spLocks noGrp="1"/>
          </p:cNvSpPr>
          <p:nvPr>
            <p:ph type="body" sz="quarter" idx="12" hasCustomPrompt="1"/>
          </p:nvPr>
        </p:nvSpPr>
        <p:spPr>
          <a:xfrm>
            <a:off x="4537075" y="3875088"/>
            <a:ext cx="2819400" cy="1916112"/>
          </a:xfrm>
          <a:prstGeom prst="rect">
            <a:avLst/>
          </a:prstGeom>
        </p:spPr>
        <p:txBody>
          <a:bodyPr>
            <a:normAutofit/>
          </a:bodyPr>
          <a:lstStyle>
            <a:lvl1pPr marL="12700" indent="0" algn="ctr" eaLnBrk="1" hangingPunct="1">
              <a:lnSpc>
                <a:spcPct val="110000"/>
              </a:lnSpc>
              <a:buNone/>
              <a:defRPr sz="1800">
                <a:solidFill>
                  <a:schemeClr val="tx1"/>
                </a:solidFill>
                <a:latin typeface="+mn-lt"/>
              </a:defRPr>
            </a:lvl1pPr>
            <a:lvl2pPr>
              <a:defRPr>
                <a:solidFill>
                  <a:schemeClr val="tx1"/>
                </a:solidFill>
                <a:latin typeface="Work Sans" pitchFamily="2" charset="77"/>
              </a:defRPr>
            </a:lvl2pPr>
            <a:lvl3pPr>
              <a:defRPr>
                <a:solidFill>
                  <a:schemeClr val="tx1"/>
                </a:solidFill>
                <a:latin typeface="Work Sans" pitchFamily="2" charset="77"/>
              </a:defRPr>
            </a:lvl3pPr>
            <a:lvl4pPr>
              <a:defRPr>
                <a:solidFill>
                  <a:schemeClr val="tx1"/>
                </a:solidFill>
                <a:latin typeface="Work Sans" pitchFamily="2" charset="77"/>
              </a:defRPr>
            </a:lvl4pPr>
            <a:lvl5pPr>
              <a:defRPr>
                <a:solidFill>
                  <a:schemeClr val="tx1"/>
                </a:solidFill>
                <a:latin typeface="Work Sans" pitchFamily="2" charset="77"/>
              </a:defRPr>
            </a:lvl5pPr>
          </a:lstStyle>
          <a:p>
            <a:pPr marL="355600" lvl="0" indent="-342900" eaLnBrk="1" hangingPunct="1">
              <a:lnSpc>
                <a:spcPts val="2795"/>
              </a:lnSpc>
            </a:pPr>
            <a:r>
              <a:rPr lang="en-CA" spc="-35" err="1">
                <a:solidFill>
                  <a:srgbClr val="212121"/>
                </a:solidFill>
                <a:latin typeface="Work Sans"/>
                <a:cs typeface="Work Sans"/>
              </a:rPr>
              <a:t>D</a:t>
            </a:r>
            <a:r>
              <a:rPr lang="en-CA" err="1">
                <a:solidFill>
                  <a:srgbClr val="212121"/>
                </a:solidFill>
                <a:latin typeface="Work Sans"/>
                <a:cs typeface="Work Sans"/>
              </a:rPr>
              <a:t>uda</a:t>
            </a:r>
            <a:r>
              <a:rPr lang="en-CA" spc="-95">
                <a:solidFill>
                  <a:srgbClr val="212121"/>
                </a:solidFill>
                <a:latin typeface="Work Sans"/>
                <a:cs typeface="Work Sans"/>
              </a:rPr>
              <a:t> </a:t>
            </a:r>
            <a:r>
              <a:rPr lang="en-CA" err="1">
                <a:solidFill>
                  <a:srgbClr val="212121"/>
                </a:solidFill>
                <a:latin typeface="Work Sans"/>
                <a:cs typeface="Work Sans"/>
              </a:rPr>
              <a:t>dolum</a:t>
            </a:r>
            <a:r>
              <a:rPr lang="en-CA" spc="-90">
                <a:solidFill>
                  <a:srgbClr val="212121"/>
                </a:solidFill>
                <a:latin typeface="Work Sans"/>
                <a:cs typeface="Work Sans"/>
              </a:rPr>
              <a:t> </a:t>
            </a:r>
            <a:r>
              <a:rPr lang="en-CA" spc="-10" err="1">
                <a:solidFill>
                  <a:srgbClr val="212121"/>
                </a:solidFill>
                <a:latin typeface="Work Sans"/>
                <a:cs typeface="Work Sans"/>
              </a:rPr>
              <a:t>sequod</a:t>
            </a:r>
            <a:r>
              <a:rPr lang="en-CA" spc="-10">
                <a:solidFill>
                  <a:srgbClr val="212121"/>
                </a:solidFill>
                <a:latin typeface="Work Sans"/>
                <a:cs typeface="Work Sans"/>
              </a:rPr>
              <a:t> </a:t>
            </a:r>
            <a:r>
              <a:rPr lang="en-CA" err="1">
                <a:solidFill>
                  <a:srgbClr val="212121"/>
                </a:solidFill>
                <a:latin typeface="Work Sans"/>
                <a:cs typeface="Work Sans"/>
              </a:rPr>
              <a:t>mollatem</a:t>
            </a:r>
            <a:r>
              <a:rPr lang="en-CA" spc="-100">
                <a:solidFill>
                  <a:srgbClr val="212121"/>
                </a:solidFill>
                <a:latin typeface="Work Sans"/>
                <a:cs typeface="Work Sans"/>
              </a:rPr>
              <a:t> </a:t>
            </a:r>
            <a:r>
              <a:rPr lang="en-CA" err="1">
                <a:solidFill>
                  <a:srgbClr val="212121"/>
                </a:solidFill>
                <a:latin typeface="Work Sans"/>
                <a:cs typeface="Work Sans"/>
              </a:rPr>
              <a:t>aut</a:t>
            </a:r>
            <a:r>
              <a:rPr lang="en-CA" spc="-95">
                <a:solidFill>
                  <a:srgbClr val="212121"/>
                </a:solidFill>
                <a:latin typeface="Work Sans"/>
                <a:cs typeface="Work Sans"/>
              </a:rPr>
              <a:t> </a:t>
            </a:r>
            <a:r>
              <a:rPr lang="en-CA" spc="-35" err="1">
                <a:solidFill>
                  <a:srgbClr val="212121"/>
                </a:solidFill>
                <a:latin typeface="Work Sans"/>
                <a:cs typeface="Work Sans"/>
              </a:rPr>
              <a:t>quam</a:t>
            </a:r>
            <a:r>
              <a:rPr lang="en-CA">
                <a:solidFill>
                  <a:srgbClr val="212121"/>
                </a:solidFill>
                <a:latin typeface="Work Sans"/>
                <a:cs typeface="Work Sans"/>
              </a:rPr>
              <a:t> </a:t>
            </a:r>
            <a:r>
              <a:rPr lang="en-CA" err="1">
                <a:solidFill>
                  <a:srgbClr val="212121"/>
                </a:solidFill>
                <a:latin typeface="Work Sans"/>
                <a:cs typeface="Work Sans"/>
              </a:rPr>
              <a:t>auda</a:t>
            </a:r>
            <a:r>
              <a:rPr lang="en-CA" spc="-95">
                <a:solidFill>
                  <a:srgbClr val="212121"/>
                </a:solidFill>
                <a:latin typeface="Work Sans"/>
                <a:cs typeface="Work Sans"/>
              </a:rPr>
              <a:t> </a:t>
            </a:r>
            <a:r>
              <a:rPr lang="en-CA" err="1">
                <a:solidFill>
                  <a:srgbClr val="212121"/>
                </a:solidFill>
                <a:latin typeface="Work Sans"/>
                <a:cs typeface="Work Sans"/>
              </a:rPr>
              <a:t>dolum</a:t>
            </a:r>
            <a:r>
              <a:rPr lang="en-CA" spc="-90">
                <a:solidFill>
                  <a:srgbClr val="212121"/>
                </a:solidFill>
                <a:latin typeface="Work Sans"/>
                <a:cs typeface="Work Sans"/>
              </a:rPr>
              <a:t> </a:t>
            </a:r>
            <a:r>
              <a:rPr lang="en-CA" spc="-10" err="1">
                <a:solidFill>
                  <a:srgbClr val="212121"/>
                </a:solidFill>
                <a:latin typeface="Work Sans"/>
                <a:cs typeface="Work Sans"/>
              </a:rPr>
              <a:t>sequod</a:t>
            </a:r>
            <a:r>
              <a:rPr lang="en-CA" spc="-10">
                <a:solidFill>
                  <a:srgbClr val="212121"/>
                </a:solidFill>
                <a:latin typeface="Work Sans"/>
                <a:cs typeface="Work Sans"/>
              </a:rPr>
              <a:t> </a:t>
            </a:r>
            <a:r>
              <a:rPr lang="en-CA" err="1">
                <a:solidFill>
                  <a:srgbClr val="212121"/>
                </a:solidFill>
                <a:latin typeface="Work Sans"/>
                <a:cs typeface="Work Sans"/>
              </a:rPr>
              <a:t>mollatem</a:t>
            </a:r>
            <a:r>
              <a:rPr lang="en-CA" spc="-100">
                <a:solidFill>
                  <a:srgbClr val="212121"/>
                </a:solidFill>
                <a:latin typeface="Work Sans"/>
                <a:cs typeface="Work Sans"/>
              </a:rPr>
              <a:t> </a:t>
            </a:r>
            <a:r>
              <a:rPr lang="en-CA" err="1">
                <a:solidFill>
                  <a:srgbClr val="212121"/>
                </a:solidFill>
                <a:latin typeface="Work Sans"/>
                <a:cs typeface="Work Sans"/>
              </a:rPr>
              <a:t>aut</a:t>
            </a:r>
            <a:r>
              <a:rPr lang="en-CA" spc="-95">
                <a:solidFill>
                  <a:srgbClr val="212121"/>
                </a:solidFill>
                <a:latin typeface="Work Sans"/>
                <a:cs typeface="Work Sans"/>
              </a:rPr>
              <a:t> </a:t>
            </a:r>
            <a:r>
              <a:rPr lang="en-CA" spc="-35" err="1">
                <a:solidFill>
                  <a:srgbClr val="212121"/>
                </a:solidFill>
                <a:latin typeface="Work Sans"/>
                <a:cs typeface="Work Sans"/>
              </a:rPr>
              <a:t>quam</a:t>
            </a:r>
            <a:r>
              <a:rPr lang="en-CA">
                <a:solidFill>
                  <a:srgbClr val="212121"/>
                </a:solidFill>
                <a:latin typeface="Work Sans"/>
                <a:cs typeface="Work Sans"/>
              </a:rPr>
              <a:t> </a:t>
            </a:r>
            <a:r>
              <a:rPr lang="en-CA" err="1">
                <a:solidFill>
                  <a:srgbClr val="212121"/>
                </a:solidFill>
                <a:latin typeface="Work Sans"/>
                <a:cs typeface="Work Sans"/>
              </a:rPr>
              <a:t>auda</a:t>
            </a:r>
            <a:r>
              <a:rPr lang="en-CA" spc="-95">
                <a:solidFill>
                  <a:srgbClr val="212121"/>
                </a:solidFill>
                <a:latin typeface="Work Sans"/>
                <a:cs typeface="Work Sans"/>
              </a:rPr>
              <a:t> </a:t>
            </a:r>
            <a:r>
              <a:rPr lang="en-CA" err="1">
                <a:solidFill>
                  <a:srgbClr val="212121"/>
                </a:solidFill>
                <a:latin typeface="Work Sans"/>
                <a:cs typeface="Work Sans"/>
              </a:rPr>
              <a:t>dolum</a:t>
            </a:r>
            <a:r>
              <a:rPr lang="en-CA">
                <a:solidFill>
                  <a:srgbClr val="212121"/>
                </a:solidFill>
                <a:latin typeface="Work Sans"/>
                <a:cs typeface="Work Sans"/>
              </a:rPr>
              <a:t>.</a:t>
            </a:r>
            <a:endParaRPr lang="en-CA" sz="3200">
              <a:latin typeface="WorkSans-SemiBold"/>
              <a:cs typeface="WorkSans-SemiBold"/>
            </a:endParaRPr>
          </a:p>
        </p:txBody>
      </p:sp>
      <p:sp>
        <p:nvSpPr>
          <p:cNvPr id="102" name="Holder 3">
            <a:extLst>
              <a:ext uri="{FF2B5EF4-FFF2-40B4-BE49-F238E27FC236}">
                <a16:creationId xmlns:a16="http://schemas.microsoft.com/office/drawing/2014/main" id="{1184B15B-754B-F84A-AD33-F219C311602E}"/>
              </a:ext>
            </a:extLst>
          </p:cNvPr>
          <p:cNvSpPr>
            <a:spLocks noGrp="1"/>
          </p:cNvSpPr>
          <p:nvPr>
            <p:ph type="body" idx="11" hasCustomPrompt="1"/>
          </p:nvPr>
        </p:nvSpPr>
        <p:spPr>
          <a:xfrm>
            <a:off x="7844232" y="3352800"/>
            <a:ext cx="2819399" cy="423193"/>
          </a:xfrm>
          <a:prstGeom prst="rect">
            <a:avLst/>
          </a:prstGeom>
        </p:spPr>
        <p:txBody>
          <a:bodyPr lIns="0" tIns="0" rIns="0" bIns="0"/>
          <a:lstStyle>
            <a:lvl1pPr marL="0" indent="0" algn="ctr">
              <a:buNone/>
              <a:defRPr sz="2400" b="1" i="0" baseline="0">
                <a:solidFill>
                  <a:schemeClr val="tx1"/>
                </a:solidFill>
                <a:latin typeface="Work Sans SemiBold" pitchFamily="2" charset="77"/>
              </a:defRPr>
            </a:lvl1pPr>
          </a:lstStyle>
          <a:p>
            <a:pPr lvl="0"/>
            <a:r>
              <a:rPr lang="en-US"/>
              <a:t>Header 4</a:t>
            </a:r>
          </a:p>
        </p:txBody>
      </p:sp>
      <p:sp>
        <p:nvSpPr>
          <p:cNvPr id="104" name="Text Placeholder 8">
            <a:extLst>
              <a:ext uri="{FF2B5EF4-FFF2-40B4-BE49-F238E27FC236}">
                <a16:creationId xmlns:a16="http://schemas.microsoft.com/office/drawing/2014/main" id="{35682D8D-0C58-604A-99C3-C4D04CE79797}"/>
              </a:ext>
            </a:extLst>
          </p:cNvPr>
          <p:cNvSpPr>
            <a:spLocks noGrp="1"/>
          </p:cNvSpPr>
          <p:nvPr>
            <p:ph type="body" sz="quarter" idx="13" hasCustomPrompt="1"/>
          </p:nvPr>
        </p:nvSpPr>
        <p:spPr>
          <a:xfrm>
            <a:off x="7843801" y="3875088"/>
            <a:ext cx="2819400" cy="1916112"/>
          </a:xfrm>
          <a:prstGeom prst="rect">
            <a:avLst/>
          </a:prstGeom>
        </p:spPr>
        <p:txBody>
          <a:bodyPr/>
          <a:lstStyle>
            <a:lvl1pPr marL="12700" indent="0" algn="ctr" eaLnBrk="1" hangingPunct="1">
              <a:lnSpc>
                <a:spcPct val="110000"/>
              </a:lnSpc>
              <a:buNone/>
              <a:defRPr sz="1800">
                <a:solidFill>
                  <a:schemeClr val="tx1"/>
                </a:solidFill>
                <a:latin typeface="Work Sans" pitchFamily="2" charset="77"/>
              </a:defRPr>
            </a:lvl1pPr>
            <a:lvl2pPr>
              <a:defRPr sz="3200">
                <a:solidFill>
                  <a:schemeClr val="tx1"/>
                </a:solidFill>
                <a:latin typeface="Work Sans" pitchFamily="2" charset="77"/>
              </a:defRPr>
            </a:lvl2pPr>
            <a:lvl3pPr>
              <a:defRPr>
                <a:solidFill>
                  <a:schemeClr val="tx1"/>
                </a:solidFill>
                <a:latin typeface="Work Sans" pitchFamily="2" charset="77"/>
              </a:defRPr>
            </a:lvl3pPr>
            <a:lvl4pPr>
              <a:defRPr>
                <a:solidFill>
                  <a:schemeClr val="tx1"/>
                </a:solidFill>
                <a:latin typeface="Work Sans" pitchFamily="2" charset="77"/>
              </a:defRPr>
            </a:lvl4pPr>
            <a:lvl5pPr>
              <a:defRPr>
                <a:solidFill>
                  <a:schemeClr val="tx1"/>
                </a:solidFill>
                <a:latin typeface="Work Sans" pitchFamily="2" charset="77"/>
              </a:defRPr>
            </a:lvl5pPr>
          </a:lstStyle>
          <a:p>
            <a:pPr marL="355600" lvl="0" indent="-342900" eaLnBrk="1" hangingPunct="1">
              <a:lnSpc>
                <a:spcPts val="2795"/>
              </a:lnSpc>
            </a:pPr>
            <a:r>
              <a:rPr lang="en-CA" spc="-35" err="1">
                <a:solidFill>
                  <a:srgbClr val="212121"/>
                </a:solidFill>
                <a:latin typeface="Work Sans"/>
                <a:cs typeface="Work Sans"/>
              </a:rPr>
              <a:t>D</a:t>
            </a:r>
            <a:r>
              <a:rPr lang="en-CA" err="1">
                <a:solidFill>
                  <a:srgbClr val="212121"/>
                </a:solidFill>
                <a:latin typeface="Work Sans"/>
                <a:cs typeface="Work Sans"/>
              </a:rPr>
              <a:t>uda</a:t>
            </a:r>
            <a:r>
              <a:rPr lang="en-CA" spc="-95">
                <a:solidFill>
                  <a:srgbClr val="212121"/>
                </a:solidFill>
                <a:latin typeface="Work Sans"/>
                <a:cs typeface="Work Sans"/>
              </a:rPr>
              <a:t> </a:t>
            </a:r>
            <a:r>
              <a:rPr lang="en-CA" err="1">
                <a:solidFill>
                  <a:srgbClr val="212121"/>
                </a:solidFill>
                <a:latin typeface="Work Sans"/>
                <a:cs typeface="Work Sans"/>
              </a:rPr>
              <a:t>dolum</a:t>
            </a:r>
            <a:r>
              <a:rPr lang="en-CA" spc="-90">
                <a:solidFill>
                  <a:srgbClr val="212121"/>
                </a:solidFill>
                <a:latin typeface="Work Sans"/>
                <a:cs typeface="Work Sans"/>
              </a:rPr>
              <a:t> </a:t>
            </a:r>
            <a:r>
              <a:rPr lang="en-CA" spc="-10" err="1">
                <a:solidFill>
                  <a:srgbClr val="212121"/>
                </a:solidFill>
                <a:latin typeface="Work Sans"/>
                <a:cs typeface="Work Sans"/>
              </a:rPr>
              <a:t>sequod</a:t>
            </a:r>
            <a:r>
              <a:rPr lang="en-CA" spc="-10">
                <a:solidFill>
                  <a:srgbClr val="212121"/>
                </a:solidFill>
                <a:latin typeface="Work Sans"/>
                <a:cs typeface="Work Sans"/>
              </a:rPr>
              <a:t> </a:t>
            </a:r>
            <a:r>
              <a:rPr lang="en-CA" err="1">
                <a:solidFill>
                  <a:srgbClr val="212121"/>
                </a:solidFill>
                <a:latin typeface="Work Sans"/>
                <a:cs typeface="Work Sans"/>
              </a:rPr>
              <a:t>mollatem</a:t>
            </a:r>
            <a:r>
              <a:rPr lang="en-CA" spc="-100">
                <a:solidFill>
                  <a:srgbClr val="212121"/>
                </a:solidFill>
                <a:latin typeface="Work Sans"/>
                <a:cs typeface="Work Sans"/>
              </a:rPr>
              <a:t> </a:t>
            </a:r>
            <a:r>
              <a:rPr lang="en-CA" err="1">
                <a:solidFill>
                  <a:srgbClr val="212121"/>
                </a:solidFill>
                <a:latin typeface="Work Sans"/>
                <a:cs typeface="Work Sans"/>
              </a:rPr>
              <a:t>aut</a:t>
            </a:r>
            <a:r>
              <a:rPr lang="en-CA" spc="-95">
                <a:solidFill>
                  <a:srgbClr val="212121"/>
                </a:solidFill>
                <a:latin typeface="Work Sans"/>
                <a:cs typeface="Work Sans"/>
              </a:rPr>
              <a:t> </a:t>
            </a:r>
            <a:r>
              <a:rPr lang="en-CA" spc="-35" err="1">
                <a:solidFill>
                  <a:srgbClr val="212121"/>
                </a:solidFill>
                <a:latin typeface="Work Sans"/>
                <a:cs typeface="Work Sans"/>
              </a:rPr>
              <a:t>quam</a:t>
            </a:r>
            <a:r>
              <a:rPr lang="en-CA">
                <a:solidFill>
                  <a:srgbClr val="212121"/>
                </a:solidFill>
                <a:latin typeface="Work Sans"/>
                <a:cs typeface="Work Sans"/>
              </a:rPr>
              <a:t> </a:t>
            </a:r>
            <a:r>
              <a:rPr lang="en-CA" err="1">
                <a:solidFill>
                  <a:srgbClr val="212121"/>
                </a:solidFill>
                <a:latin typeface="Work Sans"/>
                <a:cs typeface="Work Sans"/>
              </a:rPr>
              <a:t>auda</a:t>
            </a:r>
            <a:r>
              <a:rPr lang="en-CA" spc="-95">
                <a:solidFill>
                  <a:srgbClr val="212121"/>
                </a:solidFill>
                <a:latin typeface="Work Sans"/>
                <a:cs typeface="Work Sans"/>
              </a:rPr>
              <a:t> </a:t>
            </a:r>
            <a:r>
              <a:rPr lang="en-CA" err="1">
                <a:solidFill>
                  <a:srgbClr val="212121"/>
                </a:solidFill>
                <a:latin typeface="Work Sans"/>
                <a:cs typeface="Work Sans"/>
              </a:rPr>
              <a:t>dolum</a:t>
            </a:r>
            <a:r>
              <a:rPr lang="en-CA" spc="-90">
                <a:solidFill>
                  <a:srgbClr val="212121"/>
                </a:solidFill>
                <a:latin typeface="Work Sans"/>
                <a:cs typeface="Work Sans"/>
              </a:rPr>
              <a:t> </a:t>
            </a:r>
            <a:r>
              <a:rPr lang="en-CA" spc="-10" err="1">
                <a:solidFill>
                  <a:srgbClr val="212121"/>
                </a:solidFill>
                <a:latin typeface="Work Sans"/>
                <a:cs typeface="Work Sans"/>
              </a:rPr>
              <a:t>sequod</a:t>
            </a:r>
            <a:r>
              <a:rPr lang="en-CA" spc="-10">
                <a:solidFill>
                  <a:srgbClr val="212121"/>
                </a:solidFill>
                <a:latin typeface="Work Sans"/>
                <a:cs typeface="Work Sans"/>
              </a:rPr>
              <a:t> </a:t>
            </a:r>
            <a:r>
              <a:rPr lang="en-CA" err="1">
                <a:solidFill>
                  <a:srgbClr val="212121"/>
                </a:solidFill>
                <a:latin typeface="Work Sans"/>
                <a:cs typeface="Work Sans"/>
              </a:rPr>
              <a:t>mollatem</a:t>
            </a:r>
            <a:r>
              <a:rPr lang="en-CA" spc="-100">
                <a:solidFill>
                  <a:srgbClr val="212121"/>
                </a:solidFill>
                <a:latin typeface="Work Sans"/>
                <a:cs typeface="Work Sans"/>
              </a:rPr>
              <a:t> </a:t>
            </a:r>
            <a:r>
              <a:rPr lang="en-CA" err="1">
                <a:solidFill>
                  <a:srgbClr val="212121"/>
                </a:solidFill>
                <a:latin typeface="Work Sans"/>
                <a:cs typeface="Work Sans"/>
              </a:rPr>
              <a:t>aut</a:t>
            </a:r>
            <a:r>
              <a:rPr lang="en-CA" spc="-95">
                <a:solidFill>
                  <a:srgbClr val="212121"/>
                </a:solidFill>
                <a:latin typeface="Work Sans"/>
                <a:cs typeface="Work Sans"/>
              </a:rPr>
              <a:t> </a:t>
            </a:r>
            <a:r>
              <a:rPr lang="en-CA" spc="-35" err="1">
                <a:solidFill>
                  <a:srgbClr val="212121"/>
                </a:solidFill>
                <a:latin typeface="Work Sans"/>
                <a:cs typeface="Work Sans"/>
              </a:rPr>
              <a:t>quam</a:t>
            </a:r>
            <a:r>
              <a:rPr lang="en-CA">
                <a:solidFill>
                  <a:srgbClr val="212121"/>
                </a:solidFill>
                <a:latin typeface="Work Sans"/>
                <a:cs typeface="Work Sans"/>
              </a:rPr>
              <a:t> </a:t>
            </a:r>
            <a:r>
              <a:rPr lang="en-CA" err="1">
                <a:solidFill>
                  <a:srgbClr val="212121"/>
                </a:solidFill>
                <a:latin typeface="Work Sans"/>
                <a:cs typeface="Work Sans"/>
              </a:rPr>
              <a:t>auda</a:t>
            </a:r>
            <a:r>
              <a:rPr lang="en-CA" spc="-95">
                <a:solidFill>
                  <a:srgbClr val="212121"/>
                </a:solidFill>
                <a:latin typeface="Work Sans"/>
                <a:cs typeface="Work Sans"/>
              </a:rPr>
              <a:t> </a:t>
            </a:r>
            <a:r>
              <a:rPr lang="en-CA" err="1">
                <a:solidFill>
                  <a:srgbClr val="212121"/>
                </a:solidFill>
                <a:latin typeface="Work Sans"/>
                <a:cs typeface="Work Sans"/>
              </a:rPr>
              <a:t>dolum</a:t>
            </a:r>
            <a:r>
              <a:rPr lang="en-CA">
                <a:solidFill>
                  <a:srgbClr val="212121"/>
                </a:solidFill>
                <a:latin typeface="Work Sans"/>
                <a:cs typeface="Work Sans"/>
              </a:rPr>
              <a:t>.</a:t>
            </a:r>
            <a:endParaRPr lang="en-CA" sz="3200">
              <a:latin typeface="WorkSans-SemiBold"/>
              <a:cs typeface="WorkSans-SemiBold"/>
            </a:endParaRPr>
          </a:p>
        </p:txBody>
      </p:sp>
      <p:sp>
        <p:nvSpPr>
          <p:cNvPr id="50" name="Holder 4">
            <a:extLst>
              <a:ext uri="{FF2B5EF4-FFF2-40B4-BE49-F238E27FC236}">
                <a16:creationId xmlns:a16="http://schemas.microsoft.com/office/drawing/2014/main" id="{02BDCE2A-25ED-E5BE-8D98-ADFBCF4BC6C2}"/>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pic>
        <p:nvPicPr>
          <p:cNvPr id="105" name="Picture 104" descr="NorQuest College crest">
            <a:extLst>
              <a:ext uri="{FF2B5EF4-FFF2-40B4-BE49-F238E27FC236}">
                <a16:creationId xmlns:a16="http://schemas.microsoft.com/office/drawing/2014/main" id="{E304F15D-62A7-C44A-9ECB-4AB080D4EE9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49" name="object 3">
            <a:extLst>
              <a:ext uri="{FF2B5EF4-FFF2-40B4-BE49-F238E27FC236}">
                <a16:creationId xmlns:a16="http://schemas.microsoft.com/office/drawing/2014/main" id="{41472809-C62E-ED4D-BB43-55ADE684C28F}"/>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
        <p:nvSpPr>
          <p:cNvPr id="97" name="object 3">
            <a:extLst>
              <a:ext uri="{FF2B5EF4-FFF2-40B4-BE49-F238E27FC236}">
                <a16:creationId xmlns:a16="http://schemas.microsoft.com/office/drawing/2014/main" id="{D1B7ACD5-BB2F-1549-BC93-CC387D9F7D3F}"/>
              </a:ext>
              <a:ext uri="{C183D7F6-B498-43B3-948B-1728B52AA6E4}">
                <adec:decorative xmlns:adec="http://schemas.microsoft.com/office/drawing/2017/decorative" val="1"/>
              </a:ext>
            </a:extLst>
          </p:cNvPr>
          <p:cNvSpPr/>
          <p:nvPr userDrawn="1"/>
        </p:nvSpPr>
        <p:spPr>
          <a:xfrm>
            <a:off x="-3893255" y="4495800"/>
            <a:ext cx="4962525" cy="4900930"/>
          </a:xfrm>
          <a:custGeom>
            <a:avLst/>
            <a:gdLst/>
            <a:ahLst/>
            <a:cxnLst/>
            <a:rect l="l" t="t" r="r" b="b"/>
            <a:pathLst>
              <a:path w="4962525" h="4900930">
                <a:moveTo>
                  <a:pt x="1930275" y="65030"/>
                </a:moveTo>
                <a:lnTo>
                  <a:pt x="1882783" y="76471"/>
                </a:lnTo>
                <a:lnTo>
                  <a:pt x="1835722" y="88760"/>
                </a:lnTo>
                <a:lnTo>
                  <a:pt x="1789099" y="101888"/>
                </a:lnTo>
                <a:lnTo>
                  <a:pt x="1742920" y="115843"/>
                </a:lnTo>
                <a:lnTo>
                  <a:pt x="1697192" y="130616"/>
                </a:lnTo>
                <a:lnTo>
                  <a:pt x="1651921" y="146196"/>
                </a:lnTo>
                <a:lnTo>
                  <a:pt x="1607114" y="162574"/>
                </a:lnTo>
                <a:lnTo>
                  <a:pt x="1562777" y="179738"/>
                </a:lnTo>
                <a:lnTo>
                  <a:pt x="1518916" y="197679"/>
                </a:lnTo>
                <a:lnTo>
                  <a:pt x="1475539" y="216387"/>
                </a:lnTo>
                <a:lnTo>
                  <a:pt x="1432651" y="235850"/>
                </a:lnTo>
                <a:lnTo>
                  <a:pt x="1390259" y="256060"/>
                </a:lnTo>
                <a:lnTo>
                  <a:pt x="1348370" y="277006"/>
                </a:lnTo>
                <a:lnTo>
                  <a:pt x="1306990" y="298677"/>
                </a:lnTo>
                <a:lnTo>
                  <a:pt x="1266126" y="321063"/>
                </a:lnTo>
                <a:lnTo>
                  <a:pt x="1225783" y="344155"/>
                </a:lnTo>
                <a:lnTo>
                  <a:pt x="1185969" y="367941"/>
                </a:lnTo>
                <a:lnTo>
                  <a:pt x="1146690" y="392413"/>
                </a:lnTo>
                <a:lnTo>
                  <a:pt x="1107953" y="417558"/>
                </a:lnTo>
                <a:lnTo>
                  <a:pt x="1069764" y="443368"/>
                </a:lnTo>
                <a:lnTo>
                  <a:pt x="1032129" y="469832"/>
                </a:lnTo>
                <a:lnTo>
                  <a:pt x="995055" y="496939"/>
                </a:lnTo>
                <a:lnTo>
                  <a:pt x="958548" y="524680"/>
                </a:lnTo>
                <a:lnTo>
                  <a:pt x="922616" y="553045"/>
                </a:lnTo>
                <a:lnTo>
                  <a:pt x="887264" y="582022"/>
                </a:lnTo>
                <a:lnTo>
                  <a:pt x="852498" y="611602"/>
                </a:lnTo>
                <a:lnTo>
                  <a:pt x="818327" y="641775"/>
                </a:lnTo>
                <a:lnTo>
                  <a:pt x="784755" y="672530"/>
                </a:lnTo>
                <a:lnTo>
                  <a:pt x="751789" y="703858"/>
                </a:lnTo>
                <a:lnTo>
                  <a:pt x="719437" y="735747"/>
                </a:lnTo>
                <a:lnTo>
                  <a:pt x="687704" y="768188"/>
                </a:lnTo>
                <a:lnTo>
                  <a:pt x="656596" y="801171"/>
                </a:lnTo>
                <a:lnTo>
                  <a:pt x="626121" y="834685"/>
                </a:lnTo>
                <a:lnTo>
                  <a:pt x="596285" y="868720"/>
                </a:lnTo>
                <a:lnTo>
                  <a:pt x="567094" y="903266"/>
                </a:lnTo>
                <a:lnTo>
                  <a:pt x="538555" y="938312"/>
                </a:lnTo>
                <a:lnTo>
                  <a:pt x="510675" y="973849"/>
                </a:lnTo>
                <a:lnTo>
                  <a:pt x="483459" y="1009866"/>
                </a:lnTo>
                <a:lnTo>
                  <a:pt x="456914" y="1046352"/>
                </a:lnTo>
                <a:lnTo>
                  <a:pt x="431047" y="1083299"/>
                </a:lnTo>
                <a:lnTo>
                  <a:pt x="405865" y="1120695"/>
                </a:lnTo>
                <a:lnTo>
                  <a:pt x="381373" y="1158530"/>
                </a:lnTo>
                <a:lnTo>
                  <a:pt x="357578" y="1196794"/>
                </a:lnTo>
                <a:lnTo>
                  <a:pt x="334488" y="1235477"/>
                </a:lnTo>
                <a:lnTo>
                  <a:pt x="312107" y="1274568"/>
                </a:lnTo>
                <a:lnTo>
                  <a:pt x="290443" y="1314058"/>
                </a:lnTo>
                <a:lnTo>
                  <a:pt x="269502" y="1353936"/>
                </a:lnTo>
                <a:lnTo>
                  <a:pt x="249291" y="1394192"/>
                </a:lnTo>
                <a:lnTo>
                  <a:pt x="229816" y="1434815"/>
                </a:lnTo>
                <a:lnTo>
                  <a:pt x="211084" y="1475796"/>
                </a:lnTo>
                <a:lnTo>
                  <a:pt x="193101" y="1517124"/>
                </a:lnTo>
                <a:lnTo>
                  <a:pt x="175873" y="1558790"/>
                </a:lnTo>
                <a:lnTo>
                  <a:pt x="159408" y="1600781"/>
                </a:lnTo>
                <a:lnTo>
                  <a:pt x="143711" y="1643090"/>
                </a:lnTo>
                <a:lnTo>
                  <a:pt x="128790" y="1685704"/>
                </a:lnTo>
                <a:lnTo>
                  <a:pt x="114650" y="1728615"/>
                </a:lnTo>
                <a:lnTo>
                  <a:pt x="101298" y="1771811"/>
                </a:lnTo>
                <a:lnTo>
                  <a:pt x="88740" y="1815284"/>
                </a:lnTo>
                <a:lnTo>
                  <a:pt x="76984" y="1859021"/>
                </a:lnTo>
                <a:lnTo>
                  <a:pt x="66035" y="1903014"/>
                </a:lnTo>
                <a:lnTo>
                  <a:pt x="55900" y="1947252"/>
                </a:lnTo>
                <a:lnTo>
                  <a:pt x="46586" y="1991724"/>
                </a:lnTo>
                <a:lnTo>
                  <a:pt x="38099" y="2036421"/>
                </a:lnTo>
                <a:lnTo>
                  <a:pt x="30445" y="2081332"/>
                </a:lnTo>
                <a:lnTo>
                  <a:pt x="23631" y="2126447"/>
                </a:lnTo>
                <a:lnTo>
                  <a:pt x="17664" y="2171756"/>
                </a:lnTo>
                <a:lnTo>
                  <a:pt x="12550" y="2217249"/>
                </a:lnTo>
                <a:lnTo>
                  <a:pt x="8295" y="2262914"/>
                </a:lnTo>
                <a:lnTo>
                  <a:pt x="4906" y="2308743"/>
                </a:lnTo>
                <a:lnTo>
                  <a:pt x="2389" y="2354725"/>
                </a:lnTo>
                <a:lnTo>
                  <a:pt x="752" y="2400850"/>
                </a:lnTo>
                <a:lnTo>
                  <a:pt x="0" y="2447107"/>
                </a:lnTo>
                <a:lnTo>
                  <a:pt x="139" y="2493486"/>
                </a:lnTo>
                <a:lnTo>
                  <a:pt x="1177" y="2539978"/>
                </a:lnTo>
                <a:lnTo>
                  <a:pt x="3120" y="2586571"/>
                </a:lnTo>
                <a:lnTo>
                  <a:pt x="5975" y="2633255"/>
                </a:lnTo>
                <a:lnTo>
                  <a:pt x="9747" y="2680021"/>
                </a:lnTo>
                <a:lnTo>
                  <a:pt x="14443" y="2726858"/>
                </a:lnTo>
                <a:lnTo>
                  <a:pt x="20071" y="2773756"/>
                </a:lnTo>
                <a:lnTo>
                  <a:pt x="26635" y="2820705"/>
                </a:lnTo>
                <a:lnTo>
                  <a:pt x="34144" y="2867694"/>
                </a:lnTo>
                <a:lnTo>
                  <a:pt x="42602" y="2914713"/>
                </a:lnTo>
                <a:lnTo>
                  <a:pt x="52018" y="2961752"/>
                </a:lnTo>
                <a:lnTo>
                  <a:pt x="62397" y="3008801"/>
                </a:lnTo>
                <a:lnTo>
                  <a:pt x="73693" y="3055638"/>
                </a:lnTo>
                <a:lnTo>
                  <a:pt x="85851" y="3102045"/>
                </a:lnTo>
                <a:lnTo>
                  <a:pt x="98860" y="3148014"/>
                </a:lnTo>
                <a:lnTo>
                  <a:pt x="112710" y="3193539"/>
                </a:lnTo>
                <a:lnTo>
                  <a:pt x="127390" y="3238614"/>
                </a:lnTo>
                <a:lnTo>
                  <a:pt x="142891" y="3283233"/>
                </a:lnTo>
                <a:lnTo>
                  <a:pt x="159202" y="3327389"/>
                </a:lnTo>
                <a:lnTo>
                  <a:pt x="176312" y="3371076"/>
                </a:lnTo>
                <a:lnTo>
                  <a:pt x="194212" y="3414287"/>
                </a:lnTo>
                <a:lnTo>
                  <a:pt x="212890" y="3457017"/>
                </a:lnTo>
                <a:lnTo>
                  <a:pt x="232338" y="3499258"/>
                </a:lnTo>
                <a:lnTo>
                  <a:pt x="252543" y="3541005"/>
                </a:lnTo>
                <a:lnTo>
                  <a:pt x="273497" y="3582251"/>
                </a:lnTo>
                <a:lnTo>
                  <a:pt x="295188" y="3622990"/>
                </a:lnTo>
                <a:lnTo>
                  <a:pt x="317607" y="3663216"/>
                </a:lnTo>
                <a:lnTo>
                  <a:pt x="340743" y="3702921"/>
                </a:lnTo>
                <a:lnTo>
                  <a:pt x="364586" y="3742100"/>
                </a:lnTo>
                <a:lnTo>
                  <a:pt x="389125" y="3780747"/>
                </a:lnTo>
                <a:lnTo>
                  <a:pt x="414351" y="3818855"/>
                </a:lnTo>
                <a:lnTo>
                  <a:pt x="440252" y="3856418"/>
                </a:lnTo>
                <a:lnTo>
                  <a:pt x="466819" y="3893428"/>
                </a:lnTo>
                <a:lnTo>
                  <a:pt x="494041" y="3929881"/>
                </a:lnTo>
                <a:lnTo>
                  <a:pt x="521908" y="3965770"/>
                </a:lnTo>
                <a:lnTo>
                  <a:pt x="550409" y="4001088"/>
                </a:lnTo>
                <a:lnTo>
                  <a:pt x="579535" y="4035829"/>
                </a:lnTo>
                <a:lnTo>
                  <a:pt x="609275" y="4069987"/>
                </a:lnTo>
                <a:lnTo>
                  <a:pt x="639618" y="4103555"/>
                </a:lnTo>
                <a:lnTo>
                  <a:pt x="670555" y="4136526"/>
                </a:lnTo>
                <a:lnTo>
                  <a:pt x="702075" y="4168896"/>
                </a:lnTo>
                <a:lnTo>
                  <a:pt x="734167" y="4200657"/>
                </a:lnTo>
                <a:lnTo>
                  <a:pt x="766822" y="4231802"/>
                </a:lnTo>
                <a:lnTo>
                  <a:pt x="800029" y="4262327"/>
                </a:lnTo>
                <a:lnTo>
                  <a:pt x="833778" y="4292223"/>
                </a:lnTo>
                <a:lnTo>
                  <a:pt x="868058" y="4321486"/>
                </a:lnTo>
                <a:lnTo>
                  <a:pt x="902859" y="4350107"/>
                </a:lnTo>
                <a:lnTo>
                  <a:pt x="938171" y="4378082"/>
                </a:lnTo>
                <a:lnTo>
                  <a:pt x="973983" y="4405404"/>
                </a:lnTo>
                <a:lnTo>
                  <a:pt x="1010286" y="4432067"/>
                </a:lnTo>
                <a:lnTo>
                  <a:pt x="1047069" y="4458063"/>
                </a:lnTo>
                <a:lnTo>
                  <a:pt x="1084321" y="4483388"/>
                </a:lnTo>
                <a:lnTo>
                  <a:pt x="1122032" y="4508033"/>
                </a:lnTo>
                <a:lnTo>
                  <a:pt x="1160193" y="4531994"/>
                </a:lnTo>
                <a:lnTo>
                  <a:pt x="1198792" y="4555264"/>
                </a:lnTo>
                <a:lnTo>
                  <a:pt x="1237819" y="4577836"/>
                </a:lnTo>
                <a:lnTo>
                  <a:pt x="1277264" y="4599704"/>
                </a:lnTo>
                <a:lnTo>
                  <a:pt x="1317117" y="4620862"/>
                </a:lnTo>
                <a:lnTo>
                  <a:pt x="1357367" y="4641303"/>
                </a:lnTo>
                <a:lnTo>
                  <a:pt x="1398004" y="4661022"/>
                </a:lnTo>
                <a:lnTo>
                  <a:pt x="1439018" y="4680010"/>
                </a:lnTo>
                <a:lnTo>
                  <a:pt x="1480399" y="4698264"/>
                </a:lnTo>
                <a:lnTo>
                  <a:pt x="1522135" y="4715775"/>
                </a:lnTo>
                <a:lnTo>
                  <a:pt x="1564217" y="4732538"/>
                </a:lnTo>
                <a:lnTo>
                  <a:pt x="1606635" y="4748546"/>
                </a:lnTo>
                <a:lnTo>
                  <a:pt x="1649378" y="4763793"/>
                </a:lnTo>
                <a:lnTo>
                  <a:pt x="1692435" y="4778273"/>
                </a:lnTo>
                <a:lnTo>
                  <a:pt x="1735798" y="4791979"/>
                </a:lnTo>
                <a:lnTo>
                  <a:pt x="1779454" y="4804905"/>
                </a:lnTo>
                <a:lnTo>
                  <a:pt x="1823394" y="4817044"/>
                </a:lnTo>
                <a:lnTo>
                  <a:pt x="1867608" y="4828391"/>
                </a:lnTo>
                <a:lnTo>
                  <a:pt x="1912085" y="4838938"/>
                </a:lnTo>
                <a:lnTo>
                  <a:pt x="1956815" y="4848680"/>
                </a:lnTo>
                <a:lnTo>
                  <a:pt x="2001788" y="4857610"/>
                </a:lnTo>
                <a:lnTo>
                  <a:pt x="2046993" y="4865722"/>
                </a:lnTo>
                <a:lnTo>
                  <a:pt x="2092420" y="4873010"/>
                </a:lnTo>
                <a:lnTo>
                  <a:pt x="2138059" y="4879466"/>
                </a:lnTo>
                <a:lnTo>
                  <a:pt x="2183899" y="4885086"/>
                </a:lnTo>
                <a:lnTo>
                  <a:pt x="2229930" y="4889861"/>
                </a:lnTo>
                <a:lnTo>
                  <a:pt x="2276142" y="4893787"/>
                </a:lnTo>
                <a:lnTo>
                  <a:pt x="2322524" y="4896857"/>
                </a:lnTo>
                <a:lnTo>
                  <a:pt x="2369066" y="4899064"/>
                </a:lnTo>
                <a:lnTo>
                  <a:pt x="2415758" y="4900402"/>
                </a:lnTo>
                <a:lnTo>
                  <a:pt x="2462590" y="4900865"/>
                </a:lnTo>
                <a:lnTo>
                  <a:pt x="2509551" y="4900446"/>
                </a:lnTo>
                <a:lnTo>
                  <a:pt x="2556631" y="4899139"/>
                </a:lnTo>
                <a:lnTo>
                  <a:pt x="2603819" y="4896938"/>
                </a:lnTo>
                <a:lnTo>
                  <a:pt x="2651105" y="4893836"/>
                </a:lnTo>
                <a:lnTo>
                  <a:pt x="2698479" y="4889828"/>
                </a:lnTo>
                <a:lnTo>
                  <a:pt x="2745931" y="4884905"/>
                </a:lnTo>
                <a:lnTo>
                  <a:pt x="2793451" y="4879063"/>
                </a:lnTo>
                <a:lnTo>
                  <a:pt x="2841027" y="4872295"/>
                </a:lnTo>
                <a:lnTo>
                  <a:pt x="2888650" y="4864595"/>
                </a:lnTo>
                <a:lnTo>
                  <a:pt x="2936309" y="4855956"/>
                </a:lnTo>
                <a:lnTo>
                  <a:pt x="2983994" y="4846371"/>
                </a:lnTo>
                <a:lnTo>
                  <a:pt x="3031695" y="4835836"/>
                </a:lnTo>
                <a:lnTo>
                  <a:pt x="3079187" y="4824394"/>
                </a:lnTo>
                <a:lnTo>
                  <a:pt x="3126248" y="4812104"/>
                </a:lnTo>
                <a:lnTo>
                  <a:pt x="3172872" y="4798976"/>
                </a:lnTo>
                <a:lnTo>
                  <a:pt x="3219051" y="4785020"/>
                </a:lnTo>
                <a:lnTo>
                  <a:pt x="3264779" y="4770247"/>
                </a:lnTo>
                <a:lnTo>
                  <a:pt x="3310051" y="4754667"/>
                </a:lnTo>
                <a:lnTo>
                  <a:pt x="3354858" y="4738289"/>
                </a:lnTo>
                <a:lnTo>
                  <a:pt x="3399196" y="4721124"/>
                </a:lnTo>
                <a:lnTo>
                  <a:pt x="3443057" y="4703183"/>
                </a:lnTo>
                <a:lnTo>
                  <a:pt x="3486434" y="4684475"/>
                </a:lnTo>
                <a:lnTo>
                  <a:pt x="3529323" y="4665011"/>
                </a:lnTo>
                <a:lnTo>
                  <a:pt x="3571715" y="4644801"/>
                </a:lnTo>
                <a:lnTo>
                  <a:pt x="3613604" y="4623855"/>
                </a:lnTo>
                <a:lnTo>
                  <a:pt x="3654984" y="4602184"/>
                </a:lnTo>
                <a:lnTo>
                  <a:pt x="3695849" y="4579797"/>
                </a:lnTo>
                <a:lnTo>
                  <a:pt x="3736192" y="4556705"/>
                </a:lnTo>
                <a:lnTo>
                  <a:pt x="3776006" y="4532919"/>
                </a:lnTo>
                <a:lnTo>
                  <a:pt x="3815286" y="4508447"/>
                </a:lnTo>
                <a:lnTo>
                  <a:pt x="3854023" y="4483302"/>
                </a:lnTo>
                <a:lnTo>
                  <a:pt x="3892213" y="4457492"/>
                </a:lnTo>
                <a:lnTo>
                  <a:pt x="3929848" y="4431028"/>
                </a:lnTo>
                <a:lnTo>
                  <a:pt x="3966922" y="4403920"/>
                </a:lnTo>
                <a:lnTo>
                  <a:pt x="4003429" y="4376179"/>
                </a:lnTo>
                <a:lnTo>
                  <a:pt x="4039362" y="4347815"/>
                </a:lnTo>
                <a:lnTo>
                  <a:pt x="4074714" y="4318837"/>
                </a:lnTo>
                <a:lnTo>
                  <a:pt x="4109479" y="4289257"/>
                </a:lnTo>
                <a:lnTo>
                  <a:pt x="4143651" y="4259084"/>
                </a:lnTo>
                <a:lnTo>
                  <a:pt x="4177223" y="4228329"/>
                </a:lnTo>
                <a:lnTo>
                  <a:pt x="4210189" y="4197001"/>
                </a:lnTo>
                <a:lnTo>
                  <a:pt x="4242542" y="4165112"/>
                </a:lnTo>
                <a:lnTo>
                  <a:pt x="4274275" y="4132671"/>
                </a:lnTo>
                <a:lnTo>
                  <a:pt x="4305383" y="4099688"/>
                </a:lnTo>
                <a:lnTo>
                  <a:pt x="4335858" y="4066174"/>
                </a:lnTo>
                <a:lnTo>
                  <a:pt x="4365694" y="4032139"/>
                </a:lnTo>
                <a:lnTo>
                  <a:pt x="4394885" y="3997593"/>
                </a:lnTo>
                <a:lnTo>
                  <a:pt x="4423424" y="3962547"/>
                </a:lnTo>
                <a:lnTo>
                  <a:pt x="4451305" y="3927010"/>
                </a:lnTo>
                <a:lnTo>
                  <a:pt x="4478521" y="3890993"/>
                </a:lnTo>
                <a:lnTo>
                  <a:pt x="4505066" y="3854507"/>
                </a:lnTo>
                <a:lnTo>
                  <a:pt x="4530933" y="3817560"/>
                </a:lnTo>
                <a:lnTo>
                  <a:pt x="4556115" y="3780164"/>
                </a:lnTo>
                <a:lnTo>
                  <a:pt x="4580607" y="3742329"/>
                </a:lnTo>
                <a:lnTo>
                  <a:pt x="4604402" y="3704065"/>
                </a:lnTo>
                <a:lnTo>
                  <a:pt x="4627493" y="3665382"/>
                </a:lnTo>
                <a:lnTo>
                  <a:pt x="4649874" y="3626290"/>
                </a:lnTo>
                <a:lnTo>
                  <a:pt x="4671538" y="3586801"/>
                </a:lnTo>
                <a:lnTo>
                  <a:pt x="4692479" y="3546923"/>
                </a:lnTo>
                <a:lnTo>
                  <a:pt x="4712690" y="3506667"/>
                </a:lnTo>
                <a:lnTo>
                  <a:pt x="4732165" y="3466043"/>
                </a:lnTo>
                <a:lnTo>
                  <a:pt x="4750897" y="3425062"/>
                </a:lnTo>
                <a:lnTo>
                  <a:pt x="4768880" y="3383734"/>
                </a:lnTo>
                <a:lnTo>
                  <a:pt x="4786108" y="3342069"/>
                </a:lnTo>
                <a:lnTo>
                  <a:pt x="4802573" y="3300077"/>
                </a:lnTo>
                <a:lnTo>
                  <a:pt x="4818270" y="3257769"/>
                </a:lnTo>
                <a:lnTo>
                  <a:pt x="4833192" y="3215154"/>
                </a:lnTo>
                <a:lnTo>
                  <a:pt x="4847332" y="3172244"/>
                </a:lnTo>
                <a:lnTo>
                  <a:pt x="4860684" y="3129047"/>
                </a:lnTo>
                <a:lnTo>
                  <a:pt x="4873241" y="3085575"/>
                </a:lnTo>
                <a:lnTo>
                  <a:pt x="4884998" y="3041837"/>
                </a:lnTo>
                <a:lnTo>
                  <a:pt x="4895947" y="2997844"/>
                </a:lnTo>
                <a:lnTo>
                  <a:pt x="4906081" y="2953607"/>
                </a:lnTo>
                <a:lnTo>
                  <a:pt x="4915396" y="2909134"/>
                </a:lnTo>
                <a:lnTo>
                  <a:pt x="4923883" y="2864437"/>
                </a:lnTo>
                <a:lnTo>
                  <a:pt x="4931537" y="2819526"/>
                </a:lnTo>
                <a:lnTo>
                  <a:pt x="4938351" y="2774411"/>
                </a:lnTo>
                <a:lnTo>
                  <a:pt x="4944318" y="2729102"/>
                </a:lnTo>
                <a:lnTo>
                  <a:pt x="4949432" y="2683609"/>
                </a:lnTo>
                <a:lnTo>
                  <a:pt x="4953687" y="2637943"/>
                </a:lnTo>
                <a:lnTo>
                  <a:pt x="4957076" y="2592114"/>
                </a:lnTo>
                <a:lnTo>
                  <a:pt x="4959593" y="2546132"/>
                </a:lnTo>
                <a:lnTo>
                  <a:pt x="4961230" y="2500007"/>
                </a:lnTo>
                <a:lnTo>
                  <a:pt x="4961983" y="2453750"/>
                </a:lnTo>
                <a:lnTo>
                  <a:pt x="4961843" y="2407370"/>
                </a:lnTo>
                <a:lnTo>
                  <a:pt x="4960805" y="2360878"/>
                </a:lnTo>
                <a:lnTo>
                  <a:pt x="4958862" y="2314285"/>
                </a:lnTo>
                <a:lnTo>
                  <a:pt x="4956007" y="2267600"/>
                </a:lnTo>
                <a:lnTo>
                  <a:pt x="4952235" y="2220834"/>
                </a:lnTo>
                <a:lnTo>
                  <a:pt x="4947539" y="2173997"/>
                </a:lnTo>
                <a:lnTo>
                  <a:pt x="4941911" y="2127098"/>
                </a:lnTo>
                <a:lnTo>
                  <a:pt x="4935347" y="2080149"/>
                </a:lnTo>
                <a:lnTo>
                  <a:pt x="4927838" y="2033160"/>
                </a:lnTo>
                <a:lnTo>
                  <a:pt x="4919380" y="1986141"/>
                </a:lnTo>
                <a:lnTo>
                  <a:pt x="4909964" y="1939101"/>
                </a:lnTo>
                <a:lnTo>
                  <a:pt x="4899585" y="1892052"/>
                </a:lnTo>
                <a:lnTo>
                  <a:pt x="4888289" y="1845214"/>
                </a:lnTo>
                <a:lnTo>
                  <a:pt x="4876130" y="1798808"/>
                </a:lnTo>
                <a:lnTo>
                  <a:pt x="4863121" y="1752839"/>
                </a:lnTo>
                <a:lnTo>
                  <a:pt x="4849271" y="1707314"/>
                </a:lnTo>
                <a:lnTo>
                  <a:pt x="4834590" y="1662239"/>
                </a:lnTo>
                <a:lnTo>
                  <a:pt x="4819088" y="1617620"/>
                </a:lnTo>
                <a:lnTo>
                  <a:pt x="4802777" y="1573464"/>
                </a:lnTo>
                <a:lnTo>
                  <a:pt x="4785667" y="1529777"/>
                </a:lnTo>
                <a:lnTo>
                  <a:pt x="4767767" y="1486566"/>
                </a:lnTo>
                <a:lnTo>
                  <a:pt x="4749088" y="1443836"/>
                </a:lnTo>
                <a:lnTo>
                  <a:pt x="4729640" y="1401595"/>
                </a:lnTo>
                <a:lnTo>
                  <a:pt x="4709434" y="1359848"/>
                </a:lnTo>
                <a:lnTo>
                  <a:pt x="4688480" y="1318602"/>
                </a:lnTo>
                <a:lnTo>
                  <a:pt x="4666788" y="1277863"/>
                </a:lnTo>
                <a:lnTo>
                  <a:pt x="4644369" y="1237638"/>
                </a:lnTo>
                <a:lnTo>
                  <a:pt x="4621233" y="1197933"/>
                </a:lnTo>
                <a:lnTo>
                  <a:pt x="4597390" y="1158753"/>
                </a:lnTo>
                <a:lnTo>
                  <a:pt x="4572850" y="1120107"/>
                </a:lnTo>
                <a:lnTo>
                  <a:pt x="4547624" y="1081999"/>
                </a:lnTo>
                <a:lnTo>
                  <a:pt x="4521723" y="1044437"/>
                </a:lnTo>
                <a:lnTo>
                  <a:pt x="4495156" y="1007426"/>
                </a:lnTo>
                <a:lnTo>
                  <a:pt x="4467934" y="970973"/>
                </a:lnTo>
                <a:lnTo>
                  <a:pt x="4440066" y="935085"/>
                </a:lnTo>
                <a:lnTo>
                  <a:pt x="4411565" y="899767"/>
                </a:lnTo>
                <a:lnTo>
                  <a:pt x="4382439" y="865026"/>
                </a:lnTo>
                <a:lnTo>
                  <a:pt x="4352699" y="830869"/>
                </a:lnTo>
                <a:lnTo>
                  <a:pt x="4322355" y="797301"/>
                </a:lnTo>
                <a:lnTo>
                  <a:pt x="4291418" y="764329"/>
                </a:lnTo>
                <a:lnTo>
                  <a:pt x="4259898" y="731960"/>
                </a:lnTo>
                <a:lnTo>
                  <a:pt x="4227806" y="700199"/>
                </a:lnTo>
                <a:lnTo>
                  <a:pt x="4195151" y="669054"/>
                </a:lnTo>
                <a:lnTo>
                  <a:pt x="4161943" y="638530"/>
                </a:lnTo>
                <a:lnTo>
                  <a:pt x="4128195" y="608634"/>
                </a:lnTo>
                <a:lnTo>
                  <a:pt x="4093914" y="579372"/>
                </a:lnTo>
                <a:lnTo>
                  <a:pt x="4059113" y="550750"/>
                </a:lnTo>
                <a:lnTo>
                  <a:pt x="4023801" y="522775"/>
                </a:lnTo>
                <a:lnTo>
                  <a:pt x="3987988" y="495453"/>
                </a:lnTo>
                <a:lnTo>
                  <a:pt x="3951685" y="468791"/>
                </a:lnTo>
                <a:lnTo>
                  <a:pt x="3914903" y="442795"/>
                </a:lnTo>
                <a:lnTo>
                  <a:pt x="3877650" y="417471"/>
                </a:lnTo>
                <a:lnTo>
                  <a:pt x="3839939" y="392825"/>
                </a:lnTo>
                <a:lnTo>
                  <a:pt x="3801778" y="368865"/>
                </a:lnTo>
                <a:lnTo>
                  <a:pt x="3763179" y="345595"/>
                </a:lnTo>
                <a:lnTo>
                  <a:pt x="3724152" y="323023"/>
                </a:lnTo>
                <a:lnTo>
                  <a:pt x="3684707" y="301155"/>
                </a:lnTo>
                <a:lnTo>
                  <a:pt x="3644854" y="279998"/>
                </a:lnTo>
                <a:lnTo>
                  <a:pt x="3604603" y="259557"/>
                </a:lnTo>
                <a:lnTo>
                  <a:pt x="3563966" y="239839"/>
                </a:lnTo>
                <a:lnTo>
                  <a:pt x="3522952" y="220850"/>
                </a:lnTo>
                <a:lnTo>
                  <a:pt x="3481572" y="202597"/>
                </a:lnTo>
                <a:lnTo>
                  <a:pt x="3439835" y="185086"/>
                </a:lnTo>
                <a:lnTo>
                  <a:pt x="3397753" y="168323"/>
                </a:lnTo>
                <a:lnTo>
                  <a:pt x="3355335" y="152315"/>
                </a:lnTo>
                <a:lnTo>
                  <a:pt x="3312592" y="137069"/>
                </a:lnTo>
                <a:lnTo>
                  <a:pt x="3269534" y="122589"/>
                </a:lnTo>
                <a:lnTo>
                  <a:pt x="3226172" y="108883"/>
                </a:lnTo>
                <a:lnTo>
                  <a:pt x="3182516" y="95958"/>
                </a:lnTo>
                <a:lnTo>
                  <a:pt x="3138575" y="83818"/>
                </a:lnTo>
                <a:lnTo>
                  <a:pt x="3094362" y="72472"/>
                </a:lnTo>
                <a:lnTo>
                  <a:pt x="3049884" y="61925"/>
                </a:lnTo>
                <a:lnTo>
                  <a:pt x="3005154" y="52183"/>
                </a:lnTo>
                <a:lnTo>
                  <a:pt x="2960182" y="43253"/>
                </a:lnTo>
                <a:lnTo>
                  <a:pt x="2914977" y="35141"/>
                </a:lnTo>
                <a:lnTo>
                  <a:pt x="2869550" y="27854"/>
                </a:lnTo>
                <a:lnTo>
                  <a:pt x="2823911" y="21397"/>
                </a:lnTo>
                <a:lnTo>
                  <a:pt x="2778071" y="15778"/>
                </a:lnTo>
                <a:lnTo>
                  <a:pt x="2732040" y="11002"/>
                </a:lnTo>
                <a:lnTo>
                  <a:pt x="2685828" y="7077"/>
                </a:lnTo>
                <a:lnTo>
                  <a:pt x="2639446" y="4007"/>
                </a:lnTo>
                <a:lnTo>
                  <a:pt x="2592903" y="1800"/>
                </a:lnTo>
                <a:lnTo>
                  <a:pt x="2546211" y="462"/>
                </a:lnTo>
                <a:lnTo>
                  <a:pt x="2499379" y="0"/>
                </a:lnTo>
                <a:lnTo>
                  <a:pt x="2452419" y="418"/>
                </a:lnTo>
                <a:lnTo>
                  <a:pt x="2405339" y="1725"/>
                </a:lnTo>
                <a:lnTo>
                  <a:pt x="2358151" y="3927"/>
                </a:lnTo>
                <a:lnTo>
                  <a:pt x="2310864" y="7029"/>
                </a:lnTo>
                <a:lnTo>
                  <a:pt x="2263490" y="11037"/>
                </a:lnTo>
                <a:lnTo>
                  <a:pt x="2216038" y="15960"/>
                </a:lnTo>
                <a:lnTo>
                  <a:pt x="2168519" y="21802"/>
                </a:lnTo>
                <a:lnTo>
                  <a:pt x="2120943" y="28570"/>
                </a:lnTo>
                <a:lnTo>
                  <a:pt x="2073320" y="36270"/>
                </a:lnTo>
                <a:lnTo>
                  <a:pt x="2025661" y="44910"/>
                </a:lnTo>
                <a:lnTo>
                  <a:pt x="1977975" y="54494"/>
                </a:lnTo>
                <a:lnTo>
                  <a:pt x="1930275" y="65030"/>
                </a:lnTo>
                <a:close/>
              </a:path>
            </a:pathLst>
          </a:custGeom>
          <a:ln w="95250">
            <a:solidFill>
              <a:srgbClr val="FFBD00"/>
            </a:solidFill>
          </a:ln>
        </p:spPr>
        <p:txBody>
          <a:bodyPr wrap="square" lIns="0" tIns="0" rIns="0" bIns="0" rtlCol="0"/>
          <a:lstStyle/>
          <a:p>
            <a:endParaRPr/>
          </a:p>
        </p:txBody>
      </p:sp>
    </p:spTree>
    <p:extLst>
      <p:ext uri="{BB962C8B-B14F-4D97-AF65-F5344CB8AC3E}">
        <p14:creationId xmlns:p14="http://schemas.microsoft.com/office/powerpoint/2010/main" val="490935661"/>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wo Column Slide">
    <p:bg>
      <p:bgPr>
        <a:solidFill>
          <a:schemeClr val="bg2"/>
        </a:solidFill>
        <a:effectLst/>
      </p:bgPr>
    </p:bg>
    <p:spTree>
      <p:nvGrpSpPr>
        <p:cNvPr id="1" name=""/>
        <p:cNvGrpSpPr/>
        <p:nvPr/>
      </p:nvGrpSpPr>
      <p:grpSpPr>
        <a:xfrm>
          <a:off x="0" y="0"/>
          <a:ext cx="0" cy="0"/>
          <a:chOff x="0" y="0"/>
          <a:chExt cx="0" cy="0"/>
        </a:xfrm>
      </p:grpSpPr>
      <p:sp>
        <p:nvSpPr>
          <p:cNvPr id="17" name="Text Placeholder 6">
            <a:extLst>
              <a:ext uri="{FF2B5EF4-FFF2-40B4-BE49-F238E27FC236}">
                <a16:creationId xmlns:a16="http://schemas.microsoft.com/office/drawing/2014/main" id="{DA80E9E2-62F2-5875-B958-B047E9CED6CD}"/>
              </a:ext>
            </a:extLst>
          </p:cNvPr>
          <p:cNvSpPr>
            <a:spLocks noGrp="1"/>
          </p:cNvSpPr>
          <p:nvPr>
            <p:ph type="body" sz="quarter" idx="12" hasCustomPrompt="1"/>
          </p:nvPr>
        </p:nvSpPr>
        <p:spPr>
          <a:xfrm>
            <a:off x="3200400" y="2895600"/>
            <a:ext cx="5638800" cy="990600"/>
          </a:xfrm>
          <a:prstGeom prst="rect">
            <a:avLst/>
          </a:prstGeom>
        </p:spPr>
        <p:txBody>
          <a:bodyPr/>
          <a:lstStyle>
            <a:lvl1pPr marL="0" indent="0">
              <a:buNone/>
              <a:defRPr sz="5500" b="0" i="0" baseline="0">
                <a:solidFill>
                  <a:schemeClr val="bg1"/>
                </a:solidFill>
                <a:latin typeface="WorkSans-ExtraBold" pitchFamily="2" charset="77"/>
              </a:defRPr>
            </a:lvl1pPr>
          </a:lstStyle>
          <a:p>
            <a:pPr lvl="0"/>
            <a:r>
              <a:rPr lang="en-US"/>
              <a:t>Title goes here</a:t>
            </a:r>
          </a:p>
        </p:txBody>
      </p:sp>
      <p:sp>
        <p:nvSpPr>
          <p:cNvPr id="18" name="Text Placeholder 8">
            <a:extLst>
              <a:ext uri="{FF2B5EF4-FFF2-40B4-BE49-F238E27FC236}">
                <a16:creationId xmlns:a16="http://schemas.microsoft.com/office/drawing/2014/main" id="{B5C1D2E5-F8FA-D835-9FDF-D2FC44D55DE5}"/>
              </a:ext>
            </a:extLst>
          </p:cNvPr>
          <p:cNvSpPr>
            <a:spLocks noGrp="1"/>
          </p:cNvSpPr>
          <p:nvPr>
            <p:ph type="body" sz="quarter" idx="13" hasCustomPrompt="1"/>
          </p:nvPr>
        </p:nvSpPr>
        <p:spPr>
          <a:xfrm>
            <a:off x="3200400" y="3886200"/>
            <a:ext cx="5334000" cy="838200"/>
          </a:xfrm>
          <a:prstGeom prst="rect">
            <a:avLst/>
          </a:prstGeom>
        </p:spPr>
        <p:txBody>
          <a:bodyPr/>
          <a:lstStyle>
            <a:lvl1pPr marL="0" indent="0">
              <a:buNone/>
              <a:defRPr sz="3600" baseline="0">
                <a:solidFill>
                  <a:schemeClr val="bg1"/>
                </a:solidFill>
                <a:latin typeface="Work Sans Medium" pitchFamily="2" charset="77"/>
              </a:defRPr>
            </a:lvl1pPr>
          </a:lstStyle>
          <a:p>
            <a:pPr lvl="0"/>
            <a:r>
              <a:rPr lang="en-US"/>
              <a:t>Optional subtitle here</a:t>
            </a:r>
          </a:p>
        </p:txBody>
      </p:sp>
      <p:sp>
        <p:nvSpPr>
          <p:cNvPr id="14" name="Text Placeholder 2">
            <a:extLst>
              <a:ext uri="{FF2B5EF4-FFF2-40B4-BE49-F238E27FC236}">
                <a16:creationId xmlns:a16="http://schemas.microsoft.com/office/drawing/2014/main" id="{F9924917-66EA-F0E3-9958-DCA39FC84298}"/>
              </a:ext>
            </a:extLst>
          </p:cNvPr>
          <p:cNvSpPr>
            <a:spLocks noGrp="1"/>
          </p:cNvSpPr>
          <p:nvPr>
            <p:ph type="body" sz="quarter" idx="10" hasCustomPrompt="1"/>
          </p:nvPr>
        </p:nvSpPr>
        <p:spPr>
          <a:xfrm>
            <a:off x="609600" y="5788319"/>
            <a:ext cx="2209800" cy="437322"/>
          </a:xfrm>
          <a:prstGeom prst="rect">
            <a:avLst/>
          </a:prstGeom>
        </p:spPr>
        <p:txBody>
          <a:bodyPr/>
          <a:lstStyle>
            <a:lvl1pPr marL="0" indent="0">
              <a:buNone/>
              <a:defRPr sz="1800">
                <a:solidFill>
                  <a:schemeClr val="bg1"/>
                </a:solidFill>
                <a:latin typeface="Work Sans" pitchFamily="2" charset="77"/>
              </a:defRPr>
            </a:lvl1pPr>
          </a:lstStyle>
          <a:p>
            <a:pPr lvl="0"/>
            <a:r>
              <a:rPr lang="en-US"/>
              <a:t>Month day, 2020</a:t>
            </a:r>
          </a:p>
        </p:txBody>
      </p:sp>
      <p:sp>
        <p:nvSpPr>
          <p:cNvPr id="16" name="Text Placeholder 4">
            <a:extLst>
              <a:ext uri="{FF2B5EF4-FFF2-40B4-BE49-F238E27FC236}">
                <a16:creationId xmlns:a16="http://schemas.microsoft.com/office/drawing/2014/main" id="{EC8F9E8A-3DA8-FF4A-3239-449C805F7DC9}"/>
              </a:ext>
            </a:extLst>
          </p:cNvPr>
          <p:cNvSpPr>
            <a:spLocks noGrp="1"/>
          </p:cNvSpPr>
          <p:nvPr>
            <p:ph type="body" sz="quarter" idx="11" hasCustomPrompt="1"/>
          </p:nvPr>
        </p:nvSpPr>
        <p:spPr>
          <a:xfrm>
            <a:off x="3200400" y="5768441"/>
            <a:ext cx="6192838" cy="457200"/>
          </a:xfrm>
          <a:prstGeom prst="rect">
            <a:avLst/>
          </a:prstGeom>
        </p:spPr>
        <p:txBody>
          <a:bodyPr>
            <a:normAutofit/>
          </a:bodyPr>
          <a:lstStyle>
            <a:lvl1pPr marL="0" indent="0">
              <a:buNone/>
              <a:defRPr sz="1800">
                <a:solidFill>
                  <a:schemeClr val="bg1"/>
                </a:solidFill>
                <a:latin typeface="Work Sans" pitchFamily="2" charset="77"/>
              </a:defRPr>
            </a:lvl1pPr>
          </a:lstStyle>
          <a:p>
            <a:pPr lvl="0"/>
            <a:r>
              <a:rPr lang="en-US"/>
              <a:t>Optional presentation team names goes here</a:t>
            </a:r>
          </a:p>
        </p:txBody>
      </p:sp>
      <p:sp>
        <p:nvSpPr>
          <p:cNvPr id="19" name="object 3">
            <a:extLst>
              <a:ext uri="{FF2B5EF4-FFF2-40B4-BE49-F238E27FC236}">
                <a16:creationId xmlns:a16="http://schemas.microsoft.com/office/drawing/2014/main" id="{8C0FDE3B-A832-31AE-9898-254EF882146C}"/>
              </a:ext>
              <a:ext uri="{C183D7F6-B498-43B3-948B-1728B52AA6E4}">
                <adec:decorative xmlns:adec="http://schemas.microsoft.com/office/drawing/2017/decorative" val="1"/>
              </a:ext>
            </a:extLst>
          </p:cNvPr>
          <p:cNvSpPr/>
          <p:nvPr userDrawn="1"/>
        </p:nvSpPr>
        <p:spPr>
          <a:xfrm>
            <a:off x="-762000" y="-3581400"/>
            <a:ext cx="5486400" cy="5418303"/>
          </a:xfrm>
          <a:custGeom>
            <a:avLst/>
            <a:gdLst/>
            <a:ahLst/>
            <a:cxnLst/>
            <a:rect l="l" t="t" r="r" b="b"/>
            <a:pathLst>
              <a:path w="4962525" h="4900930">
                <a:moveTo>
                  <a:pt x="1930275" y="65030"/>
                </a:moveTo>
                <a:lnTo>
                  <a:pt x="1882783" y="76471"/>
                </a:lnTo>
                <a:lnTo>
                  <a:pt x="1835722" y="88760"/>
                </a:lnTo>
                <a:lnTo>
                  <a:pt x="1789099" y="101888"/>
                </a:lnTo>
                <a:lnTo>
                  <a:pt x="1742920" y="115843"/>
                </a:lnTo>
                <a:lnTo>
                  <a:pt x="1697192" y="130616"/>
                </a:lnTo>
                <a:lnTo>
                  <a:pt x="1651921" y="146196"/>
                </a:lnTo>
                <a:lnTo>
                  <a:pt x="1607114" y="162574"/>
                </a:lnTo>
                <a:lnTo>
                  <a:pt x="1562777" y="179738"/>
                </a:lnTo>
                <a:lnTo>
                  <a:pt x="1518916" y="197679"/>
                </a:lnTo>
                <a:lnTo>
                  <a:pt x="1475539" y="216387"/>
                </a:lnTo>
                <a:lnTo>
                  <a:pt x="1432651" y="235850"/>
                </a:lnTo>
                <a:lnTo>
                  <a:pt x="1390259" y="256060"/>
                </a:lnTo>
                <a:lnTo>
                  <a:pt x="1348370" y="277006"/>
                </a:lnTo>
                <a:lnTo>
                  <a:pt x="1306990" y="298677"/>
                </a:lnTo>
                <a:lnTo>
                  <a:pt x="1266126" y="321063"/>
                </a:lnTo>
                <a:lnTo>
                  <a:pt x="1225783" y="344155"/>
                </a:lnTo>
                <a:lnTo>
                  <a:pt x="1185969" y="367941"/>
                </a:lnTo>
                <a:lnTo>
                  <a:pt x="1146690" y="392413"/>
                </a:lnTo>
                <a:lnTo>
                  <a:pt x="1107953" y="417558"/>
                </a:lnTo>
                <a:lnTo>
                  <a:pt x="1069764" y="443368"/>
                </a:lnTo>
                <a:lnTo>
                  <a:pt x="1032129" y="469832"/>
                </a:lnTo>
                <a:lnTo>
                  <a:pt x="995055" y="496939"/>
                </a:lnTo>
                <a:lnTo>
                  <a:pt x="958548" y="524680"/>
                </a:lnTo>
                <a:lnTo>
                  <a:pt x="922616" y="553045"/>
                </a:lnTo>
                <a:lnTo>
                  <a:pt x="887264" y="582022"/>
                </a:lnTo>
                <a:lnTo>
                  <a:pt x="852498" y="611602"/>
                </a:lnTo>
                <a:lnTo>
                  <a:pt x="818327" y="641775"/>
                </a:lnTo>
                <a:lnTo>
                  <a:pt x="784755" y="672530"/>
                </a:lnTo>
                <a:lnTo>
                  <a:pt x="751789" y="703858"/>
                </a:lnTo>
                <a:lnTo>
                  <a:pt x="719437" y="735747"/>
                </a:lnTo>
                <a:lnTo>
                  <a:pt x="687704" y="768188"/>
                </a:lnTo>
                <a:lnTo>
                  <a:pt x="656596" y="801171"/>
                </a:lnTo>
                <a:lnTo>
                  <a:pt x="626121" y="834685"/>
                </a:lnTo>
                <a:lnTo>
                  <a:pt x="596285" y="868720"/>
                </a:lnTo>
                <a:lnTo>
                  <a:pt x="567094" y="903266"/>
                </a:lnTo>
                <a:lnTo>
                  <a:pt x="538555" y="938312"/>
                </a:lnTo>
                <a:lnTo>
                  <a:pt x="510675" y="973849"/>
                </a:lnTo>
                <a:lnTo>
                  <a:pt x="483459" y="1009866"/>
                </a:lnTo>
                <a:lnTo>
                  <a:pt x="456914" y="1046352"/>
                </a:lnTo>
                <a:lnTo>
                  <a:pt x="431047" y="1083299"/>
                </a:lnTo>
                <a:lnTo>
                  <a:pt x="405865" y="1120695"/>
                </a:lnTo>
                <a:lnTo>
                  <a:pt x="381373" y="1158530"/>
                </a:lnTo>
                <a:lnTo>
                  <a:pt x="357578" y="1196794"/>
                </a:lnTo>
                <a:lnTo>
                  <a:pt x="334488" y="1235477"/>
                </a:lnTo>
                <a:lnTo>
                  <a:pt x="312107" y="1274568"/>
                </a:lnTo>
                <a:lnTo>
                  <a:pt x="290443" y="1314058"/>
                </a:lnTo>
                <a:lnTo>
                  <a:pt x="269502" y="1353936"/>
                </a:lnTo>
                <a:lnTo>
                  <a:pt x="249291" y="1394192"/>
                </a:lnTo>
                <a:lnTo>
                  <a:pt x="229816" y="1434815"/>
                </a:lnTo>
                <a:lnTo>
                  <a:pt x="211084" y="1475796"/>
                </a:lnTo>
                <a:lnTo>
                  <a:pt x="193101" y="1517124"/>
                </a:lnTo>
                <a:lnTo>
                  <a:pt x="175873" y="1558790"/>
                </a:lnTo>
                <a:lnTo>
                  <a:pt x="159408" y="1600781"/>
                </a:lnTo>
                <a:lnTo>
                  <a:pt x="143711" y="1643090"/>
                </a:lnTo>
                <a:lnTo>
                  <a:pt x="128790" y="1685704"/>
                </a:lnTo>
                <a:lnTo>
                  <a:pt x="114650" y="1728615"/>
                </a:lnTo>
                <a:lnTo>
                  <a:pt x="101298" y="1771811"/>
                </a:lnTo>
                <a:lnTo>
                  <a:pt x="88740" y="1815284"/>
                </a:lnTo>
                <a:lnTo>
                  <a:pt x="76984" y="1859021"/>
                </a:lnTo>
                <a:lnTo>
                  <a:pt x="66035" y="1903014"/>
                </a:lnTo>
                <a:lnTo>
                  <a:pt x="55900" y="1947252"/>
                </a:lnTo>
                <a:lnTo>
                  <a:pt x="46586" y="1991724"/>
                </a:lnTo>
                <a:lnTo>
                  <a:pt x="38099" y="2036421"/>
                </a:lnTo>
                <a:lnTo>
                  <a:pt x="30445" y="2081332"/>
                </a:lnTo>
                <a:lnTo>
                  <a:pt x="23631" y="2126447"/>
                </a:lnTo>
                <a:lnTo>
                  <a:pt x="17664" y="2171756"/>
                </a:lnTo>
                <a:lnTo>
                  <a:pt x="12550" y="2217249"/>
                </a:lnTo>
                <a:lnTo>
                  <a:pt x="8295" y="2262914"/>
                </a:lnTo>
                <a:lnTo>
                  <a:pt x="4906" y="2308743"/>
                </a:lnTo>
                <a:lnTo>
                  <a:pt x="2389" y="2354725"/>
                </a:lnTo>
                <a:lnTo>
                  <a:pt x="752" y="2400850"/>
                </a:lnTo>
                <a:lnTo>
                  <a:pt x="0" y="2447107"/>
                </a:lnTo>
                <a:lnTo>
                  <a:pt x="139" y="2493486"/>
                </a:lnTo>
                <a:lnTo>
                  <a:pt x="1177" y="2539978"/>
                </a:lnTo>
                <a:lnTo>
                  <a:pt x="3120" y="2586571"/>
                </a:lnTo>
                <a:lnTo>
                  <a:pt x="5975" y="2633255"/>
                </a:lnTo>
                <a:lnTo>
                  <a:pt x="9747" y="2680021"/>
                </a:lnTo>
                <a:lnTo>
                  <a:pt x="14443" y="2726858"/>
                </a:lnTo>
                <a:lnTo>
                  <a:pt x="20071" y="2773756"/>
                </a:lnTo>
                <a:lnTo>
                  <a:pt x="26635" y="2820705"/>
                </a:lnTo>
                <a:lnTo>
                  <a:pt x="34144" y="2867694"/>
                </a:lnTo>
                <a:lnTo>
                  <a:pt x="42602" y="2914713"/>
                </a:lnTo>
                <a:lnTo>
                  <a:pt x="52018" y="2961752"/>
                </a:lnTo>
                <a:lnTo>
                  <a:pt x="62397" y="3008801"/>
                </a:lnTo>
                <a:lnTo>
                  <a:pt x="73693" y="3055638"/>
                </a:lnTo>
                <a:lnTo>
                  <a:pt x="85851" y="3102045"/>
                </a:lnTo>
                <a:lnTo>
                  <a:pt x="98860" y="3148014"/>
                </a:lnTo>
                <a:lnTo>
                  <a:pt x="112710" y="3193539"/>
                </a:lnTo>
                <a:lnTo>
                  <a:pt x="127390" y="3238614"/>
                </a:lnTo>
                <a:lnTo>
                  <a:pt x="142891" y="3283233"/>
                </a:lnTo>
                <a:lnTo>
                  <a:pt x="159202" y="3327389"/>
                </a:lnTo>
                <a:lnTo>
                  <a:pt x="176312" y="3371076"/>
                </a:lnTo>
                <a:lnTo>
                  <a:pt x="194212" y="3414287"/>
                </a:lnTo>
                <a:lnTo>
                  <a:pt x="212890" y="3457017"/>
                </a:lnTo>
                <a:lnTo>
                  <a:pt x="232338" y="3499258"/>
                </a:lnTo>
                <a:lnTo>
                  <a:pt x="252543" y="3541005"/>
                </a:lnTo>
                <a:lnTo>
                  <a:pt x="273497" y="3582251"/>
                </a:lnTo>
                <a:lnTo>
                  <a:pt x="295188" y="3622990"/>
                </a:lnTo>
                <a:lnTo>
                  <a:pt x="317607" y="3663216"/>
                </a:lnTo>
                <a:lnTo>
                  <a:pt x="340743" y="3702921"/>
                </a:lnTo>
                <a:lnTo>
                  <a:pt x="364586" y="3742100"/>
                </a:lnTo>
                <a:lnTo>
                  <a:pt x="389125" y="3780747"/>
                </a:lnTo>
                <a:lnTo>
                  <a:pt x="414351" y="3818855"/>
                </a:lnTo>
                <a:lnTo>
                  <a:pt x="440252" y="3856418"/>
                </a:lnTo>
                <a:lnTo>
                  <a:pt x="466819" y="3893428"/>
                </a:lnTo>
                <a:lnTo>
                  <a:pt x="494041" y="3929881"/>
                </a:lnTo>
                <a:lnTo>
                  <a:pt x="521908" y="3965770"/>
                </a:lnTo>
                <a:lnTo>
                  <a:pt x="550409" y="4001088"/>
                </a:lnTo>
                <a:lnTo>
                  <a:pt x="579535" y="4035829"/>
                </a:lnTo>
                <a:lnTo>
                  <a:pt x="609275" y="4069987"/>
                </a:lnTo>
                <a:lnTo>
                  <a:pt x="639618" y="4103555"/>
                </a:lnTo>
                <a:lnTo>
                  <a:pt x="670555" y="4136526"/>
                </a:lnTo>
                <a:lnTo>
                  <a:pt x="702075" y="4168896"/>
                </a:lnTo>
                <a:lnTo>
                  <a:pt x="734167" y="4200657"/>
                </a:lnTo>
                <a:lnTo>
                  <a:pt x="766822" y="4231802"/>
                </a:lnTo>
                <a:lnTo>
                  <a:pt x="800029" y="4262327"/>
                </a:lnTo>
                <a:lnTo>
                  <a:pt x="833778" y="4292223"/>
                </a:lnTo>
                <a:lnTo>
                  <a:pt x="868058" y="4321486"/>
                </a:lnTo>
                <a:lnTo>
                  <a:pt x="902859" y="4350107"/>
                </a:lnTo>
                <a:lnTo>
                  <a:pt x="938171" y="4378082"/>
                </a:lnTo>
                <a:lnTo>
                  <a:pt x="973983" y="4405404"/>
                </a:lnTo>
                <a:lnTo>
                  <a:pt x="1010286" y="4432067"/>
                </a:lnTo>
                <a:lnTo>
                  <a:pt x="1047069" y="4458063"/>
                </a:lnTo>
                <a:lnTo>
                  <a:pt x="1084321" y="4483388"/>
                </a:lnTo>
                <a:lnTo>
                  <a:pt x="1122032" y="4508033"/>
                </a:lnTo>
                <a:lnTo>
                  <a:pt x="1160193" y="4531994"/>
                </a:lnTo>
                <a:lnTo>
                  <a:pt x="1198792" y="4555264"/>
                </a:lnTo>
                <a:lnTo>
                  <a:pt x="1237819" y="4577836"/>
                </a:lnTo>
                <a:lnTo>
                  <a:pt x="1277264" y="4599704"/>
                </a:lnTo>
                <a:lnTo>
                  <a:pt x="1317117" y="4620862"/>
                </a:lnTo>
                <a:lnTo>
                  <a:pt x="1357367" y="4641303"/>
                </a:lnTo>
                <a:lnTo>
                  <a:pt x="1398004" y="4661022"/>
                </a:lnTo>
                <a:lnTo>
                  <a:pt x="1439018" y="4680010"/>
                </a:lnTo>
                <a:lnTo>
                  <a:pt x="1480399" y="4698264"/>
                </a:lnTo>
                <a:lnTo>
                  <a:pt x="1522135" y="4715775"/>
                </a:lnTo>
                <a:lnTo>
                  <a:pt x="1564217" y="4732538"/>
                </a:lnTo>
                <a:lnTo>
                  <a:pt x="1606635" y="4748546"/>
                </a:lnTo>
                <a:lnTo>
                  <a:pt x="1649378" y="4763793"/>
                </a:lnTo>
                <a:lnTo>
                  <a:pt x="1692435" y="4778273"/>
                </a:lnTo>
                <a:lnTo>
                  <a:pt x="1735798" y="4791979"/>
                </a:lnTo>
                <a:lnTo>
                  <a:pt x="1779454" y="4804905"/>
                </a:lnTo>
                <a:lnTo>
                  <a:pt x="1823394" y="4817044"/>
                </a:lnTo>
                <a:lnTo>
                  <a:pt x="1867608" y="4828391"/>
                </a:lnTo>
                <a:lnTo>
                  <a:pt x="1912085" y="4838938"/>
                </a:lnTo>
                <a:lnTo>
                  <a:pt x="1956815" y="4848680"/>
                </a:lnTo>
                <a:lnTo>
                  <a:pt x="2001788" y="4857610"/>
                </a:lnTo>
                <a:lnTo>
                  <a:pt x="2046993" y="4865722"/>
                </a:lnTo>
                <a:lnTo>
                  <a:pt x="2092420" y="4873010"/>
                </a:lnTo>
                <a:lnTo>
                  <a:pt x="2138059" y="4879466"/>
                </a:lnTo>
                <a:lnTo>
                  <a:pt x="2183899" y="4885086"/>
                </a:lnTo>
                <a:lnTo>
                  <a:pt x="2229930" y="4889861"/>
                </a:lnTo>
                <a:lnTo>
                  <a:pt x="2276142" y="4893787"/>
                </a:lnTo>
                <a:lnTo>
                  <a:pt x="2322524" y="4896857"/>
                </a:lnTo>
                <a:lnTo>
                  <a:pt x="2369066" y="4899064"/>
                </a:lnTo>
                <a:lnTo>
                  <a:pt x="2415758" y="4900402"/>
                </a:lnTo>
                <a:lnTo>
                  <a:pt x="2462590" y="4900865"/>
                </a:lnTo>
                <a:lnTo>
                  <a:pt x="2509551" y="4900446"/>
                </a:lnTo>
                <a:lnTo>
                  <a:pt x="2556631" y="4899139"/>
                </a:lnTo>
                <a:lnTo>
                  <a:pt x="2603819" y="4896938"/>
                </a:lnTo>
                <a:lnTo>
                  <a:pt x="2651105" y="4893836"/>
                </a:lnTo>
                <a:lnTo>
                  <a:pt x="2698479" y="4889828"/>
                </a:lnTo>
                <a:lnTo>
                  <a:pt x="2745931" y="4884905"/>
                </a:lnTo>
                <a:lnTo>
                  <a:pt x="2793451" y="4879063"/>
                </a:lnTo>
                <a:lnTo>
                  <a:pt x="2841027" y="4872295"/>
                </a:lnTo>
                <a:lnTo>
                  <a:pt x="2888650" y="4864595"/>
                </a:lnTo>
                <a:lnTo>
                  <a:pt x="2936309" y="4855956"/>
                </a:lnTo>
                <a:lnTo>
                  <a:pt x="2983994" y="4846371"/>
                </a:lnTo>
                <a:lnTo>
                  <a:pt x="3031695" y="4835836"/>
                </a:lnTo>
                <a:lnTo>
                  <a:pt x="3079187" y="4824394"/>
                </a:lnTo>
                <a:lnTo>
                  <a:pt x="3126248" y="4812104"/>
                </a:lnTo>
                <a:lnTo>
                  <a:pt x="3172872" y="4798976"/>
                </a:lnTo>
                <a:lnTo>
                  <a:pt x="3219051" y="4785020"/>
                </a:lnTo>
                <a:lnTo>
                  <a:pt x="3264779" y="4770247"/>
                </a:lnTo>
                <a:lnTo>
                  <a:pt x="3310051" y="4754667"/>
                </a:lnTo>
                <a:lnTo>
                  <a:pt x="3354858" y="4738289"/>
                </a:lnTo>
                <a:lnTo>
                  <a:pt x="3399196" y="4721124"/>
                </a:lnTo>
                <a:lnTo>
                  <a:pt x="3443057" y="4703183"/>
                </a:lnTo>
                <a:lnTo>
                  <a:pt x="3486434" y="4684475"/>
                </a:lnTo>
                <a:lnTo>
                  <a:pt x="3529323" y="4665011"/>
                </a:lnTo>
                <a:lnTo>
                  <a:pt x="3571715" y="4644801"/>
                </a:lnTo>
                <a:lnTo>
                  <a:pt x="3613604" y="4623855"/>
                </a:lnTo>
                <a:lnTo>
                  <a:pt x="3654984" y="4602184"/>
                </a:lnTo>
                <a:lnTo>
                  <a:pt x="3695849" y="4579797"/>
                </a:lnTo>
                <a:lnTo>
                  <a:pt x="3736192" y="4556705"/>
                </a:lnTo>
                <a:lnTo>
                  <a:pt x="3776006" y="4532919"/>
                </a:lnTo>
                <a:lnTo>
                  <a:pt x="3815286" y="4508447"/>
                </a:lnTo>
                <a:lnTo>
                  <a:pt x="3854023" y="4483302"/>
                </a:lnTo>
                <a:lnTo>
                  <a:pt x="3892213" y="4457492"/>
                </a:lnTo>
                <a:lnTo>
                  <a:pt x="3929848" y="4431028"/>
                </a:lnTo>
                <a:lnTo>
                  <a:pt x="3966922" y="4403920"/>
                </a:lnTo>
                <a:lnTo>
                  <a:pt x="4003429" y="4376179"/>
                </a:lnTo>
                <a:lnTo>
                  <a:pt x="4039362" y="4347815"/>
                </a:lnTo>
                <a:lnTo>
                  <a:pt x="4074714" y="4318837"/>
                </a:lnTo>
                <a:lnTo>
                  <a:pt x="4109479" y="4289257"/>
                </a:lnTo>
                <a:lnTo>
                  <a:pt x="4143651" y="4259084"/>
                </a:lnTo>
                <a:lnTo>
                  <a:pt x="4177223" y="4228329"/>
                </a:lnTo>
                <a:lnTo>
                  <a:pt x="4210189" y="4197001"/>
                </a:lnTo>
                <a:lnTo>
                  <a:pt x="4242542" y="4165112"/>
                </a:lnTo>
                <a:lnTo>
                  <a:pt x="4274275" y="4132671"/>
                </a:lnTo>
                <a:lnTo>
                  <a:pt x="4305383" y="4099688"/>
                </a:lnTo>
                <a:lnTo>
                  <a:pt x="4335858" y="4066174"/>
                </a:lnTo>
                <a:lnTo>
                  <a:pt x="4365694" y="4032139"/>
                </a:lnTo>
                <a:lnTo>
                  <a:pt x="4394885" y="3997593"/>
                </a:lnTo>
                <a:lnTo>
                  <a:pt x="4423424" y="3962547"/>
                </a:lnTo>
                <a:lnTo>
                  <a:pt x="4451305" y="3927010"/>
                </a:lnTo>
                <a:lnTo>
                  <a:pt x="4478521" y="3890993"/>
                </a:lnTo>
                <a:lnTo>
                  <a:pt x="4505066" y="3854507"/>
                </a:lnTo>
                <a:lnTo>
                  <a:pt x="4530933" y="3817560"/>
                </a:lnTo>
                <a:lnTo>
                  <a:pt x="4556115" y="3780164"/>
                </a:lnTo>
                <a:lnTo>
                  <a:pt x="4580607" y="3742329"/>
                </a:lnTo>
                <a:lnTo>
                  <a:pt x="4604402" y="3704065"/>
                </a:lnTo>
                <a:lnTo>
                  <a:pt x="4627493" y="3665382"/>
                </a:lnTo>
                <a:lnTo>
                  <a:pt x="4649874" y="3626290"/>
                </a:lnTo>
                <a:lnTo>
                  <a:pt x="4671538" y="3586801"/>
                </a:lnTo>
                <a:lnTo>
                  <a:pt x="4692479" y="3546923"/>
                </a:lnTo>
                <a:lnTo>
                  <a:pt x="4712690" y="3506667"/>
                </a:lnTo>
                <a:lnTo>
                  <a:pt x="4732165" y="3466043"/>
                </a:lnTo>
                <a:lnTo>
                  <a:pt x="4750897" y="3425062"/>
                </a:lnTo>
                <a:lnTo>
                  <a:pt x="4768880" y="3383734"/>
                </a:lnTo>
                <a:lnTo>
                  <a:pt x="4786108" y="3342069"/>
                </a:lnTo>
                <a:lnTo>
                  <a:pt x="4802573" y="3300077"/>
                </a:lnTo>
                <a:lnTo>
                  <a:pt x="4818270" y="3257769"/>
                </a:lnTo>
                <a:lnTo>
                  <a:pt x="4833192" y="3215154"/>
                </a:lnTo>
                <a:lnTo>
                  <a:pt x="4847332" y="3172244"/>
                </a:lnTo>
                <a:lnTo>
                  <a:pt x="4860684" y="3129047"/>
                </a:lnTo>
                <a:lnTo>
                  <a:pt x="4873241" y="3085575"/>
                </a:lnTo>
                <a:lnTo>
                  <a:pt x="4884998" y="3041837"/>
                </a:lnTo>
                <a:lnTo>
                  <a:pt x="4895947" y="2997844"/>
                </a:lnTo>
                <a:lnTo>
                  <a:pt x="4906081" y="2953607"/>
                </a:lnTo>
                <a:lnTo>
                  <a:pt x="4915396" y="2909134"/>
                </a:lnTo>
                <a:lnTo>
                  <a:pt x="4923883" y="2864437"/>
                </a:lnTo>
                <a:lnTo>
                  <a:pt x="4931537" y="2819526"/>
                </a:lnTo>
                <a:lnTo>
                  <a:pt x="4938351" y="2774411"/>
                </a:lnTo>
                <a:lnTo>
                  <a:pt x="4944318" y="2729102"/>
                </a:lnTo>
                <a:lnTo>
                  <a:pt x="4949432" y="2683609"/>
                </a:lnTo>
                <a:lnTo>
                  <a:pt x="4953687" y="2637943"/>
                </a:lnTo>
                <a:lnTo>
                  <a:pt x="4957076" y="2592114"/>
                </a:lnTo>
                <a:lnTo>
                  <a:pt x="4959593" y="2546132"/>
                </a:lnTo>
                <a:lnTo>
                  <a:pt x="4961230" y="2500007"/>
                </a:lnTo>
                <a:lnTo>
                  <a:pt x="4961983" y="2453750"/>
                </a:lnTo>
                <a:lnTo>
                  <a:pt x="4961843" y="2407370"/>
                </a:lnTo>
                <a:lnTo>
                  <a:pt x="4960805" y="2360878"/>
                </a:lnTo>
                <a:lnTo>
                  <a:pt x="4958862" y="2314285"/>
                </a:lnTo>
                <a:lnTo>
                  <a:pt x="4956007" y="2267600"/>
                </a:lnTo>
                <a:lnTo>
                  <a:pt x="4952235" y="2220834"/>
                </a:lnTo>
                <a:lnTo>
                  <a:pt x="4947539" y="2173997"/>
                </a:lnTo>
                <a:lnTo>
                  <a:pt x="4941911" y="2127098"/>
                </a:lnTo>
                <a:lnTo>
                  <a:pt x="4935347" y="2080149"/>
                </a:lnTo>
                <a:lnTo>
                  <a:pt x="4927838" y="2033160"/>
                </a:lnTo>
                <a:lnTo>
                  <a:pt x="4919380" y="1986141"/>
                </a:lnTo>
                <a:lnTo>
                  <a:pt x="4909964" y="1939101"/>
                </a:lnTo>
                <a:lnTo>
                  <a:pt x="4899585" y="1892052"/>
                </a:lnTo>
                <a:lnTo>
                  <a:pt x="4888289" y="1845214"/>
                </a:lnTo>
                <a:lnTo>
                  <a:pt x="4876130" y="1798808"/>
                </a:lnTo>
                <a:lnTo>
                  <a:pt x="4863121" y="1752839"/>
                </a:lnTo>
                <a:lnTo>
                  <a:pt x="4849271" y="1707314"/>
                </a:lnTo>
                <a:lnTo>
                  <a:pt x="4834590" y="1662239"/>
                </a:lnTo>
                <a:lnTo>
                  <a:pt x="4819088" y="1617620"/>
                </a:lnTo>
                <a:lnTo>
                  <a:pt x="4802777" y="1573464"/>
                </a:lnTo>
                <a:lnTo>
                  <a:pt x="4785667" y="1529777"/>
                </a:lnTo>
                <a:lnTo>
                  <a:pt x="4767767" y="1486566"/>
                </a:lnTo>
                <a:lnTo>
                  <a:pt x="4749088" y="1443836"/>
                </a:lnTo>
                <a:lnTo>
                  <a:pt x="4729640" y="1401595"/>
                </a:lnTo>
                <a:lnTo>
                  <a:pt x="4709434" y="1359848"/>
                </a:lnTo>
                <a:lnTo>
                  <a:pt x="4688480" y="1318602"/>
                </a:lnTo>
                <a:lnTo>
                  <a:pt x="4666788" y="1277863"/>
                </a:lnTo>
                <a:lnTo>
                  <a:pt x="4644369" y="1237638"/>
                </a:lnTo>
                <a:lnTo>
                  <a:pt x="4621233" y="1197933"/>
                </a:lnTo>
                <a:lnTo>
                  <a:pt x="4597390" y="1158753"/>
                </a:lnTo>
                <a:lnTo>
                  <a:pt x="4572850" y="1120107"/>
                </a:lnTo>
                <a:lnTo>
                  <a:pt x="4547624" y="1081999"/>
                </a:lnTo>
                <a:lnTo>
                  <a:pt x="4521723" y="1044437"/>
                </a:lnTo>
                <a:lnTo>
                  <a:pt x="4495156" y="1007426"/>
                </a:lnTo>
                <a:lnTo>
                  <a:pt x="4467934" y="970973"/>
                </a:lnTo>
                <a:lnTo>
                  <a:pt x="4440066" y="935085"/>
                </a:lnTo>
                <a:lnTo>
                  <a:pt x="4411565" y="899767"/>
                </a:lnTo>
                <a:lnTo>
                  <a:pt x="4382439" y="865026"/>
                </a:lnTo>
                <a:lnTo>
                  <a:pt x="4352699" y="830869"/>
                </a:lnTo>
                <a:lnTo>
                  <a:pt x="4322355" y="797301"/>
                </a:lnTo>
                <a:lnTo>
                  <a:pt x="4291418" y="764329"/>
                </a:lnTo>
                <a:lnTo>
                  <a:pt x="4259898" y="731960"/>
                </a:lnTo>
                <a:lnTo>
                  <a:pt x="4227806" y="700199"/>
                </a:lnTo>
                <a:lnTo>
                  <a:pt x="4195151" y="669054"/>
                </a:lnTo>
                <a:lnTo>
                  <a:pt x="4161943" y="638530"/>
                </a:lnTo>
                <a:lnTo>
                  <a:pt x="4128195" y="608634"/>
                </a:lnTo>
                <a:lnTo>
                  <a:pt x="4093914" y="579372"/>
                </a:lnTo>
                <a:lnTo>
                  <a:pt x="4059113" y="550750"/>
                </a:lnTo>
                <a:lnTo>
                  <a:pt x="4023801" y="522775"/>
                </a:lnTo>
                <a:lnTo>
                  <a:pt x="3987988" y="495453"/>
                </a:lnTo>
                <a:lnTo>
                  <a:pt x="3951685" y="468791"/>
                </a:lnTo>
                <a:lnTo>
                  <a:pt x="3914903" y="442795"/>
                </a:lnTo>
                <a:lnTo>
                  <a:pt x="3877650" y="417471"/>
                </a:lnTo>
                <a:lnTo>
                  <a:pt x="3839939" y="392825"/>
                </a:lnTo>
                <a:lnTo>
                  <a:pt x="3801778" y="368865"/>
                </a:lnTo>
                <a:lnTo>
                  <a:pt x="3763179" y="345595"/>
                </a:lnTo>
                <a:lnTo>
                  <a:pt x="3724152" y="323023"/>
                </a:lnTo>
                <a:lnTo>
                  <a:pt x="3684707" y="301155"/>
                </a:lnTo>
                <a:lnTo>
                  <a:pt x="3644854" y="279998"/>
                </a:lnTo>
                <a:lnTo>
                  <a:pt x="3604603" y="259557"/>
                </a:lnTo>
                <a:lnTo>
                  <a:pt x="3563966" y="239839"/>
                </a:lnTo>
                <a:lnTo>
                  <a:pt x="3522952" y="220850"/>
                </a:lnTo>
                <a:lnTo>
                  <a:pt x="3481572" y="202597"/>
                </a:lnTo>
                <a:lnTo>
                  <a:pt x="3439835" y="185086"/>
                </a:lnTo>
                <a:lnTo>
                  <a:pt x="3397753" y="168323"/>
                </a:lnTo>
                <a:lnTo>
                  <a:pt x="3355335" y="152315"/>
                </a:lnTo>
                <a:lnTo>
                  <a:pt x="3312592" y="137069"/>
                </a:lnTo>
                <a:lnTo>
                  <a:pt x="3269534" y="122589"/>
                </a:lnTo>
                <a:lnTo>
                  <a:pt x="3226172" y="108883"/>
                </a:lnTo>
                <a:lnTo>
                  <a:pt x="3182516" y="95958"/>
                </a:lnTo>
                <a:lnTo>
                  <a:pt x="3138575" y="83818"/>
                </a:lnTo>
                <a:lnTo>
                  <a:pt x="3094362" y="72472"/>
                </a:lnTo>
                <a:lnTo>
                  <a:pt x="3049884" y="61925"/>
                </a:lnTo>
                <a:lnTo>
                  <a:pt x="3005154" y="52183"/>
                </a:lnTo>
                <a:lnTo>
                  <a:pt x="2960182" y="43253"/>
                </a:lnTo>
                <a:lnTo>
                  <a:pt x="2914977" y="35141"/>
                </a:lnTo>
                <a:lnTo>
                  <a:pt x="2869550" y="27854"/>
                </a:lnTo>
                <a:lnTo>
                  <a:pt x="2823911" y="21397"/>
                </a:lnTo>
                <a:lnTo>
                  <a:pt x="2778071" y="15778"/>
                </a:lnTo>
                <a:lnTo>
                  <a:pt x="2732040" y="11002"/>
                </a:lnTo>
                <a:lnTo>
                  <a:pt x="2685828" y="7077"/>
                </a:lnTo>
                <a:lnTo>
                  <a:pt x="2639446" y="4007"/>
                </a:lnTo>
                <a:lnTo>
                  <a:pt x="2592903" y="1800"/>
                </a:lnTo>
                <a:lnTo>
                  <a:pt x="2546211" y="462"/>
                </a:lnTo>
                <a:lnTo>
                  <a:pt x="2499379" y="0"/>
                </a:lnTo>
                <a:lnTo>
                  <a:pt x="2452419" y="418"/>
                </a:lnTo>
                <a:lnTo>
                  <a:pt x="2405339" y="1725"/>
                </a:lnTo>
                <a:lnTo>
                  <a:pt x="2358151" y="3927"/>
                </a:lnTo>
                <a:lnTo>
                  <a:pt x="2310864" y="7029"/>
                </a:lnTo>
                <a:lnTo>
                  <a:pt x="2263490" y="11037"/>
                </a:lnTo>
                <a:lnTo>
                  <a:pt x="2216038" y="15960"/>
                </a:lnTo>
                <a:lnTo>
                  <a:pt x="2168519" y="21802"/>
                </a:lnTo>
                <a:lnTo>
                  <a:pt x="2120943" y="28570"/>
                </a:lnTo>
                <a:lnTo>
                  <a:pt x="2073320" y="36270"/>
                </a:lnTo>
                <a:lnTo>
                  <a:pt x="2025661" y="44910"/>
                </a:lnTo>
                <a:lnTo>
                  <a:pt x="1977975" y="54494"/>
                </a:lnTo>
                <a:lnTo>
                  <a:pt x="1930275" y="65030"/>
                </a:lnTo>
                <a:close/>
              </a:path>
            </a:pathLst>
          </a:custGeom>
          <a:ln w="95250">
            <a:solidFill>
              <a:schemeClr val="bg1"/>
            </a:solidFill>
          </a:ln>
        </p:spPr>
        <p:txBody>
          <a:bodyPr wrap="square" lIns="0" tIns="0" rIns="0" bIns="0" rtlCol="0"/>
          <a:lstStyle/>
          <a:p>
            <a:endParaRPr/>
          </a:p>
        </p:txBody>
      </p:sp>
      <p:sp>
        <p:nvSpPr>
          <p:cNvPr id="20" name="object 2">
            <a:extLst>
              <a:ext uri="{FF2B5EF4-FFF2-40B4-BE49-F238E27FC236}">
                <a16:creationId xmlns:a16="http://schemas.microsoft.com/office/drawing/2014/main" id="{026D7DCC-1A13-9BE6-942B-4D18035A1AAE}"/>
              </a:ext>
              <a:ext uri="{C183D7F6-B498-43B3-948B-1728B52AA6E4}">
                <adec:decorative xmlns:adec="http://schemas.microsoft.com/office/drawing/2017/decorative" val="1"/>
              </a:ext>
            </a:extLst>
          </p:cNvPr>
          <p:cNvSpPr/>
          <p:nvPr userDrawn="1"/>
        </p:nvSpPr>
        <p:spPr>
          <a:xfrm>
            <a:off x="9339429" y="5867400"/>
            <a:ext cx="2368550" cy="2326640"/>
          </a:xfrm>
          <a:custGeom>
            <a:avLst/>
            <a:gdLst/>
            <a:ahLst/>
            <a:cxnLst/>
            <a:rect l="l" t="t" r="r" b="b"/>
            <a:pathLst>
              <a:path w="2368550" h="2326640">
                <a:moveTo>
                  <a:pt x="0" y="2326487"/>
                </a:moveTo>
                <a:lnTo>
                  <a:pt x="2368296" y="2326487"/>
                </a:lnTo>
                <a:lnTo>
                  <a:pt x="2368296" y="0"/>
                </a:lnTo>
                <a:lnTo>
                  <a:pt x="2319710" y="7018"/>
                </a:lnTo>
                <a:lnTo>
                  <a:pt x="2271400" y="14869"/>
                </a:lnTo>
                <a:lnTo>
                  <a:pt x="2223372" y="23544"/>
                </a:lnTo>
                <a:lnTo>
                  <a:pt x="2175636" y="33037"/>
                </a:lnTo>
                <a:lnTo>
                  <a:pt x="2128197" y="43339"/>
                </a:lnTo>
                <a:lnTo>
                  <a:pt x="2081064" y="54444"/>
                </a:lnTo>
                <a:lnTo>
                  <a:pt x="2034244" y="66343"/>
                </a:lnTo>
                <a:lnTo>
                  <a:pt x="1987746" y="79029"/>
                </a:lnTo>
                <a:lnTo>
                  <a:pt x="1941575" y="92494"/>
                </a:lnTo>
                <a:lnTo>
                  <a:pt x="1895741" y="106731"/>
                </a:lnTo>
                <a:lnTo>
                  <a:pt x="1850250" y="121733"/>
                </a:lnTo>
                <a:lnTo>
                  <a:pt x="1805110" y="137492"/>
                </a:lnTo>
                <a:lnTo>
                  <a:pt x="1760329" y="153999"/>
                </a:lnTo>
                <a:lnTo>
                  <a:pt x="1715914" y="171249"/>
                </a:lnTo>
                <a:lnTo>
                  <a:pt x="1671873" y="189232"/>
                </a:lnTo>
                <a:lnTo>
                  <a:pt x="1628213" y="207943"/>
                </a:lnTo>
                <a:lnTo>
                  <a:pt x="1584942" y="227372"/>
                </a:lnTo>
                <a:lnTo>
                  <a:pt x="1542068" y="247513"/>
                </a:lnTo>
                <a:lnTo>
                  <a:pt x="1499598" y="268358"/>
                </a:lnTo>
                <a:lnTo>
                  <a:pt x="1457540" y="289899"/>
                </a:lnTo>
                <a:lnTo>
                  <a:pt x="1415901" y="312129"/>
                </a:lnTo>
                <a:lnTo>
                  <a:pt x="1374689" y="335041"/>
                </a:lnTo>
                <a:lnTo>
                  <a:pt x="1333912" y="358627"/>
                </a:lnTo>
                <a:lnTo>
                  <a:pt x="1293576" y="382878"/>
                </a:lnTo>
                <a:lnTo>
                  <a:pt x="1253690" y="407789"/>
                </a:lnTo>
                <a:lnTo>
                  <a:pt x="1214261" y="433351"/>
                </a:lnTo>
                <a:lnTo>
                  <a:pt x="1175297" y="459556"/>
                </a:lnTo>
                <a:lnTo>
                  <a:pt x="1136805" y="486398"/>
                </a:lnTo>
                <a:lnTo>
                  <a:pt x="1098793" y="513868"/>
                </a:lnTo>
                <a:lnTo>
                  <a:pt x="1061269" y="541959"/>
                </a:lnTo>
                <a:lnTo>
                  <a:pt x="1024239" y="570663"/>
                </a:lnTo>
                <a:lnTo>
                  <a:pt x="987712" y="599974"/>
                </a:lnTo>
                <a:lnTo>
                  <a:pt x="951696" y="629883"/>
                </a:lnTo>
                <a:lnTo>
                  <a:pt x="916197" y="660382"/>
                </a:lnTo>
                <a:lnTo>
                  <a:pt x="881223" y="691465"/>
                </a:lnTo>
                <a:lnTo>
                  <a:pt x="846782" y="723124"/>
                </a:lnTo>
                <a:lnTo>
                  <a:pt x="812882" y="755351"/>
                </a:lnTo>
                <a:lnTo>
                  <a:pt x="779530" y="788139"/>
                </a:lnTo>
                <a:lnTo>
                  <a:pt x="746733" y="821480"/>
                </a:lnTo>
                <a:lnTo>
                  <a:pt x="714500" y="855366"/>
                </a:lnTo>
                <a:lnTo>
                  <a:pt x="682838" y="889790"/>
                </a:lnTo>
                <a:lnTo>
                  <a:pt x="651753" y="924745"/>
                </a:lnTo>
                <a:lnTo>
                  <a:pt x="621255" y="960223"/>
                </a:lnTo>
                <a:lnTo>
                  <a:pt x="591350" y="996216"/>
                </a:lnTo>
                <a:lnTo>
                  <a:pt x="562046" y="1032717"/>
                </a:lnTo>
                <a:lnTo>
                  <a:pt x="533351" y="1069719"/>
                </a:lnTo>
                <a:lnTo>
                  <a:pt x="505272" y="1107213"/>
                </a:lnTo>
                <a:lnTo>
                  <a:pt x="477817" y="1145192"/>
                </a:lnTo>
                <a:lnTo>
                  <a:pt x="450994" y="1183650"/>
                </a:lnTo>
                <a:lnTo>
                  <a:pt x="424809" y="1222577"/>
                </a:lnTo>
                <a:lnTo>
                  <a:pt x="399271" y="1261967"/>
                </a:lnTo>
                <a:lnTo>
                  <a:pt x="374386" y="1301811"/>
                </a:lnTo>
                <a:lnTo>
                  <a:pt x="350164" y="1342104"/>
                </a:lnTo>
                <a:lnTo>
                  <a:pt x="326611" y="1382836"/>
                </a:lnTo>
                <a:lnTo>
                  <a:pt x="303734" y="1424001"/>
                </a:lnTo>
                <a:lnTo>
                  <a:pt x="281542" y="1465591"/>
                </a:lnTo>
                <a:lnTo>
                  <a:pt x="260042" y="1507598"/>
                </a:lnTo>
                <a:lnTo>
                  <a:pt x="239241" y="1550014"/>
                </a:lnTo>
                <a:lnTo>
                  <a:pt x="219148" y="1592834"/>
                </a:lnTo>
                <a:lnTo>
                  <a:pt x="199769" y="1636047"/>
                </a:lnTo>
                <a:lnTo>
                  <a:pt x="181113" y="1679648"/>
                </a:lnTo>
                <a:lnTo>
                  <a:pt x="163186" y="1723629"/>
                </a:lnTo>
                <a:lnTo>
                  <a:pt x="145997" y="1767981"/>
                </a:lnTo>
                <a:lnTo>
                  <a:pt x="129552" y="1812698"/>
                </a:lnTo>
                <a:lnTo>
                  <a:pt x="113860" y="1857772"/>
                </a:lnTo>
                <a:lnTo>
                  <a:pt x="98929" y="1903196"/>
                </a:lnTo>
                <a:lnTo>
                  <a:pt x="84765" y="1948961"/>
                </a:lnTo>
                <a:lnTo>
                  <a:pt x="71376" y="1995061"/>
                </a:lnTo>
                <a:lnTo>
                  <a:pt x="58770" y="2041487"/>
                </a:lnTo>
                <a:lnTo>
                  <a:pt x="46955" y="2088233"/>
                </a:lnTo>
                <a:lnTo>
                  <a:pt x="35938" y="2135291"/>
                </a:lnTo>
                <a:lnTo>
                  <a:pt x="25726" y="2182652"/>
                </a:lnTo>
                <a:lnTo>
                  <a:pt x="16327" y="2230311"/>
                </a:lnTo>
                <a:lnTo>
                  <a:pt x="7749" y="2278258"/>
                </a:lnTo>
                <a:lnTo>
                  <a:pt x="0" y="2326487"/>
                </a:lnTo>
                <a:close/>
              </a:path>
            </a:pathLst>
          </a:custGeom>
          <a:ln w="95250" cap="sq">
            <a:solidFill>
              <a:schemeClr val="bg1"/>
            </a:solidFill>
            <a:miter lim="800000"/>
          </a:ln>
        </p:spPr>
        <p:txBody>
          <a:bodyPr wrap="square" lIns="0" tIns="0" rIns="0" bIns="0" rtlCol="0"/>
          <a:lstStyle/>
          <a:p>
            <a:endParaRPr/>
          </a:p>
        </p:txBody>
      </p:sp>
      <p:pic>
        <p:nvPicPr>
          <p:cNvPr id="21" name="Picture 20" descr="NorQuest College logo">
            <a:extLst>
              <a:ext uri="{FF2B5EF4-FFF2-40B4-BE49-F238E27FC236}">
                <a16:creationId xmlns:a16="http://schemas.microsoft.com/office/drawing/2014/main" id="{31C129AC-3231-93B8-2CD5-4C58E7D2104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9404" y="449440"/>
            <a:ext cx="2099974" cy="521887"/>
          </a:xfrm>
          <a:prstGeom prst="rect">
            <a:avLst/>
          </a:prstGeom>
        </p:spPr>
      </p:pic>
    </p:spTree>
    <p:extLst>
      <p:ext uri="{BB962C8B-B14F-4D97-AF65-F5344CB8AC3E}">
        <p14:creationId xmlns:p14="http://schemas.microsoft.com/office/powerpoint/2010/main" val="3143373167"/>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harts and Graphs v3">
    <p:bg>
      <p:bgRef idx="1001">
        <a:schemeClr val="bg1"/>
      </p:bgRef>
    </p:bg>
    <p:spTree>
      <p:nvGrpSpPr>
        <p:cNvPr id="1" name=""/>
        <p:cNvGrpSpPr/>
        <p:nvPr/>
      </p:nvGrpSpPr>
      <p:grpSpPr>
        <a:xfrm>
          <a:off x="0" y="0"/>
          <a:ext cx="0" cy="0"/>
          <a:chOff x="0" y="0"/>
          <a:chExt cx="0" cy="0"/>
        </a:xfrm>
      </p:grpSpPr>
      <p:sp>
        <p:nvSpPr>
          <p:cNvPr id="7" name="Holder 2">
            <a:extLst>
              <a:ext uri="{FF2B5EF4-FFF2-40B4-BE49-F238E27FC236}">
                <a16:creationId xmlns:a16="http://schemas.microsoft.com/office/drawing/2014/main" id="{B3412DE0-BAC7-6A44-B8DB-F655BFE3E83C}"/>
              </a:ext>
            </a:extLst>
          </p:cNvPr>
          <p:cNvSpPr>
            <a:spLocks noGrp="1"/>
          </p:cNvSpPr>
          <p:nvPr>
            <p:ph type="title" hasCustomPrompt="1"/>
          </p:nvPr>
        </p:nvSpPr>
        <p:spPr>
          <a:xfrm>
            <a:off x="762000" y="685800"/>
            <a:ext cx="9753600" cy="685800"/>
          </a:xfrm>
          <a:prstGeom prst="rect">
            <a:avLst/>
          </a:prstGeom>
        </p:spPr>
        <p:txBody>
          <a:bodyPr lIns="0" tIns="0" rIns="0" bIns="0" anchor="t"/>
          <a:lstStyle>
            <a:lvl1pPr>
              <a:defRPr sz="4200" b="0" i="0" baseline="0">
                <a:solidFill>
                  <a:schemeClr val="tx1"/>
                </a:solidFill>
                <a:latin typeface="WorkSans-ExtraBold"/>
                <a:cs typeface="WorkSans-ExtraBold"/>
              </a:defRPr>
            </a:lvl1pPr>
          </a:lstStyle>
          <a:p>
            <a:r>
              <a:rPr lang="en-US"/>
              <a:t>Header 2 goes here</a:t>
            </a:r>
            <a:endParaRPr/>
          </a:p>
        </p:txBody>
      </p:sp>
      <p:cxnSp>
        <p:nvCxnSpPr>
          <p:cNvPr id="50" name="Straight Connector 49">
            <a:extLst>
              <a:ext uri="{FF2B5EF4-FFF2-40B4-BE49-F238E27FC236}">
                <a16:creationId xmlns:a16="http://schemas.microsoft.com/office/drawing/2014/main" id="{E86D4243-2B26-3146-9F19-51818FB20F39}"/>
              </a:ext>
            </a:extLst>
          </p:cNvPr>
          <p:cNvCxnSpPr/>
          <p:nvPr userDrawn="1"/>
        </p:nvCxnSpPr>
        <p:spPr>
          <a:xfrm>
            <a:off x="2057400" y="3536398"/>
            <a:ext cx="8077200" cy="0"/>
          </a:xfrm>
          <a:prstGeom prst="line">
            <a:avLst/>
          </a:prstGeom>
          <a:ln w="38100">
            <a:solidFill>
              <a:srgbClr val="222222"/>
            </a:solidFill>
          </a:ln>
        </p:spPr>
        <p:style>
          <a:lnRef idx="1">
            <a:schemeClr val="dk1"/>
          </a:lnRef>
          <a:fillRef idx="0">
            <a:schemeClr val="dk1"/>
          </a:fillRef>
          <a:effectRef idx="0">
            <a:schemeClr val="dk1"/>
          </a:effectRef>
          <a:fontRef idx="minor">
            <a:schemeClr val="tx1"/>
          </a:fontRef>
        </p:style>
      </p:cxnSp>
      <p:sp>
        <p:nvSpPr>
          <p:cNvPr id="51" name="Google Shape;3036;p49">
            <a:extLst>
              <a:ext uri="{FF2B5EF4-FFF2-40B4-BE49-F238E27FC236}">
                <a16:creationId xmlns:a16="http://schemas.microsoft.com/office/drawing/2014/main" id="{7C21D21D-EB70-5F4C-B68F-6539C11D2CEC}"/>
              </a:ext>
            </a:extLst>
          </p:cNvPr>
          <p:cNvSpPr/>
          <p:nvPr userDrawn="1"/>
        </p:nvSpPr>
        <p:spPr>
          <a:xfrm>
            <a:off x="993751" y="2424600"/>
            <a:ext cx="2223600" cy="2223600"/>
          </a:xfrm>
          <a:prstGeom prst="ellipse">
            <a:avLst/>
          </a:prstGeom>
          <a:solidFill>
            <a:srgbClr val="AA1F2E"/>
          </a:solidFill>
          <a:ln>
            <a:noFill/>
          </a:ln>
        </p:spPr>
        <p:txBody>
          <a:bodyPr spcFirstLastPara="1" wrap="square" lIns="121900" tIns="121900" rIns="121900" bIns="121900" anchor="ctr" anchorCtr="0">
            <a:noAutofit/>
          </a:bodyPr>
          <a:lstStyle/>
          <a:p>
            <a:pPr algn="l" rtl="0"/>
            <a:endParaRPr/>
          </a:p>
        </p:txBody>
      </p:sp>
      <p:sp>
        <p:nvSpPr>
          <p:cNvPr id="53" name="Google Shape;3036;p49">
            <a:extLst>
              <a:ext uri="{FF2B5EF4-FFF2-40B4-BE49-F238E27FC236}">
                <a16:creationId xmlns:a16="http://schemas.microsoft.com/office/drawing/2014/main" id="{27E15911-3058-0A4F-A0D3-8AEEC7324B68}"/>
              </a:ext>
            </a:extLst>
          </p:cNvPr>
          <p:cNvSpPr/>
          <p:nvPr userDrawn="1"/>
        </p:nvSpPr>
        <p:spPr>
          <a:xfrm>
            <a:off x="4710600" y="2424600"/>
            <a:ext cx="2223600" cy="2223600"/>
          </a:xfrm>
          <a:prstGeom prst="ellipse">
            <a:avLst/>
          </a:prstGeom>
          <a:solidFill>
            <a:srgbClr val="222222"/>
          </a:solidFill>
          <a:ln>
            <a:noFill/>
          </a:ln>
        </p:spPr>
        <p:txBody>
          <a:bodyPr spcFirstLastPara="1" wrap="square" lIns="121900" tIns="121900" rIns="121900" bIns="121900" anchor="ctr" anchorCtr="0">
            <a:noAutofit/>
          </a:bodyPr>
          <a:lstStyle/>
          <a:p>
            <a:pPr algn="l" rtl="0"/>
            <a:endParaRPr/>
          </a:p>
        </p:txBody>
      </p:sp>
      <p:sp>
        <p:nvSpPr>
          <p:cNvPr id="55" name="Google Shape;3036;p49">
            <a:extLst>
              <a:ext uri="{FF2B5EF4-FFF2-40B4-BE49-F238E27FC236}">
                <a16:creationId xmlns:a16="http://schemas.microsoft.com/office/drawing/2014/main" id="{402A24D0-95EF-D44D-A13C-E29E257B3025}"/>
              </a:ext>
            </a:extLst>
          </p:cNvPr>
          <p:cNvSpPr/>
          <p:nvPr userDrawn="1"/>
        </p:nvSpPr>
        <p:spPr>
          <a:xfrm>
            <a:off x="8427449" y="2424600"/>
            <a:ext cx="2223600" cy="2223600"/>
          </a:xfrm>
          <a:prstGeom prst="ellipse">
            <a:avLst/>
          </a:prstGeom>
          <a:solidFill>
            <a:srgbClr val="702F8A"/>
          </a:solidFill>
          <a:ln>
            <a:noFill/>
          </a:ln>
        </p:spPr>
        <p:txBody>
          <a:bodyPr spcFirstLastPara="1" wrap="square" lIns="121900" tIns="121900" rIns="121900" bIns="121900" anchor="ctr" anchorCtr="0">
            <a:noAutofit/>
          </a:bodyPr>
          <a:lstStyle/>
          <a:p>
            <a:pPr algn="l" rtl="0"/>
            <a:endParaRPr/>
          </a:p>
        </p:txBody>
      </p:sp>
      <p:pic>
        <p:nvPicPr>
          <p:cNvPr id="57" name="Picture 56" descr="NorQuest College crest">
            <a:extLst>
              <a:ext uri="{FF2B5EF4-FFF2-40B4-BE49-F238E27FC236}">
                <a16:creationId xmlns:a16="http://schemas.microsoft.com/office/drawing/2014/main" id="{3EEE1AAD-25CF-FA40-8A8D-5569D36CC55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3" name="Text Placeholder 2">
            <a:extLst>
              <a:ext uri="{FF2B5EF4-FFF2-40B4-BE49-F238E27FC236}">
                <a16:creationId xmlns:a16="http://schemas.microsoft.com/office/drawing/2014/main" id="{E6105612-EE35-C24C-93F3-235D44446285}"/>
              </a:ext>
            </a:extLst>
          </p:cNvPr>
          <p:cNvSpPr>
            <a:spLocks noGrp="1"/>
          </p:cNvSpPr>
          <p:nvPr>
            <p:ph type="body" sz="quarter" idx="10" hasCustomPrompt="1"/>
          </p:nvPr>
        </p:nvSpPr>
        <p:spPr>
          <a:xfrm>
            <a:off x="1194986" y="3139398"/>
            <a:ext cx="1821131" cy="914400"/>
          </a:xfrm>
          <a:prstGeom prst="rect">
            <a:avLst/>
          </a:prstGeom>
        </p:spPr>
        <p:txBody>
          <a:bodyPr/>
          <a:lstStyle>
            <a:lvl1pPr marL="0" indent="0" algn="ctr">
              <a:buNone/>
              <a:defRPr sz="2400" b="1" i="0">
                <a:solidFill>
                  <a:schemeClr val="bg1"/>
                </a:solidFill>
                <a:latin typeface="Work Sans" pitchFamily="2" charset="77"/>
              </a:defRPr>
            </a:lvl1pPr>
            <a:lvl2pPr>
              <a:defRPr sz="2400" b="1" i="0">
                <a:solidFill>
                  <a:sysClr val="windowText" lastClr="000000"/>
                </a:solidFill>
                <a:latin typeface="Work Sans" pitchFamily="2" charset="77"/>
              </a:defRPr>
            </a:lvl2pPr>
            <a:lvl3pPr>
              <a:defRPr sz="2400" b="1" i="0">
                <a:solidFill>
                  <a:sysClr val="windowText" lastClr="000000"/>
                </a:solidFill>
                <a:latin typeface="Work Sans" pitchFamily="2" charset="77"/>
              </a:defRPr>
            </a:lvl3pPr>
            <a:lvl4pPr>
              <a:defRPr sz="2400" b="1" i="0">
                <a:solidFill>
                  <a:sysClr val="windowText" lastClr="000000"/>
                </a:solidFill>
                <a:latin typeface="Work Sans" pitchFamily="2" charset="77"/>
              </a:defRPr>
            </a:lvl4pPr>
            <a:lvl5pPr>
              <a:defRPr sz="2400" b="1" i="0">
                <a:solidFill>
                  <a:sysClr val="windowText" lastClr="000000"/>
                </a:solidFill>
                <a:latin typeface="Work Sans" pitchFamily="2" charset="77"/>
              </a:defRPr>
            </a:lvl5pPr>
          </a:lstStyle>
          <a:p>
            <a:pPr lvl="0"/>
            <a:r>
              <a:rPr lang="en-US"/>
              <a:t>Text goes here</a:t>
            </a:r>
          </a:p>
        </p:txBody>
      </p:sp>
      <p:sp>
        <p:nvSpPr>
          <p:cNvPr id="17" name="Text Placeholder 2">
            <a:extLst>
              <a:ext uri="{FF2B5EF4-FFF2-40B4-BE49-F238E27FC236}">
                <a16:creationId xmlns:a16="http://schemas.microsoft.com/office/drawing/2014/main" id="{6CB000BC-4FD2-CF4F-8107-5728EB6810E5}"/>
              </a:ext>
            </a:extLst>
          </p:cNvPr>
          <p:cNvSpPr>
            <a:spLocks noGrp="1"/>
          </p:cNvSpPr>
          <p:nvPr>
            <p:ph type="body" sz="quarter" idx="11" hasCustomPrompt="1"/>
          </p:nvPr>
        </p:nvSpPr>
        <p:spPr>
          <a:xfrm>
            <a:off x="4900712" y="3139398"/>
            <a:ext cx="1821131" cy="914400"/>
          </a:xfrm>
          <a:prstGeom prst="rect">
            <a:avLst/>
          </a:prstGeom>
        </p:spPr>
        <p:txBody>
          <a:bodyPr/>
          <a:lstStyle>
            <a:lvl1pPr marL="0" indent="0" algn="ctr">
              <a:buNone/>
              <a:defRPr sz="2400" b="1" i="0">
                <a:solidFill>
                  <a:schemeClr val="bg1"/>
                </a:solidFill>
                <a:latin typeface="Work Sans" pitchFamily="2" charset="77"/>
              </a:defRPr>
            </a:lvl1pPr>
            <a:lvl2pPr>
              <a:defRPr sz="2400" b="1" i="0">
                <a:solidFill>
                  <a:sysClr val="windowText" lastClr="000000"/>
                </a:solidFill>
                <a:latin typeface="Work Sans" pitchFamily="2" charset="77"/>
              </a:defRPr>
            </a:lvl2pPr>
            <a:lvl3pPr>
              <a:defRPr sz="2400" b="1" i="0">
                <a:solidFill>
                  <a:sysClr val="windowText" lastClr="000000"/>
                </a:solidFill>
                <a:latin typeface="Work Sans" pitchFamily="2" charset="77"/>
              </a:defRPr>
            </a:lvl3pPr>
            <a:lvl4pPr>
              <a:defRPr sz="2400" b="1" i="0">
                <a:solidFill>
                  <a:sysClr val="windowText" lastClr="000000"/>
                </a:solidFill>
                <a:latin typeface="Work Sans" pitchFamily="2" charset="77"/>
              </a:defRPr>
            </a:lvl4pPr>
            <a:lvl5pPr>
              <a:defRPr sz="2400" b="1" i="0">
                <a:solidFill>
                  <a:sysClr val="windowText" lastClr="000000"/>
                </a:solidFill>
                <a:latin typeface="Work Sans" pitchFamily="2" charset="77"/>
              </a:defRPr>
            </a:lvl5pPr>
          </a:lstStyle>
          <a:p>
            <a:pPr lvl="0"/>
            <a:r>
              <a:rPr lang="en-US"/>
              <a:t>Text goes here</a:t>
            </a:r>
          </a:p>
        </p:txBody>
      </p:sp>
      <p:sp>
        <p:nvSpPr>
          <p:cNvPr id="18" name="Text Placeholder 2">
            <a:extLst>
              <a:ext uri="{FF2B5EF4-FFF2-40B4-BE49-F238E27FC236}">
                <a16:creationId xmlns:a16="http://schemas.microsoft.com/office/drawing/2014/main" id="{F50F815A-FD71-2E41-BF69-FF1607356187}"/>
              </a:ext>
            </a:extLst>
          </p:cNvPr>
          <p:cNvSpPr>
            <a:spLocks noGrp="1"/>
          </p:cNvSpPr>
          <p:nvPr>
            <p:ph type="body" sz="quarter" idx="12" hasCustomPrompt="1"/>
          </p:nvPr>
        </p:nvSpPr>
        <p:spPr>
          <a:xfrm>
            <a:off x="8638522" y="3139398"/>
            <a:ext cx="1821131" cy="914400"/>
          </a:xfrm>
          <a:prstGeom prst="rect">
            <a:avLst/>
          </a:prstGeom>
        </p:spPr>
        <p:txBody>
          <a:bodyPr/>
          <a:lstStyle>
            <a:lvl1pPr marL="0" indent="0" algn="ctr">
              <a:buNone/>
              <a:defRPr sz="2400" b="1" i="0">
                <a:solidFill>
                  <a:schemeClr val="bg1"/>
                </a:solidFill>
                <a:latin typeface="Work Sans" pitchFamily="2" charset="77"/>
              </a:defRPr>
            </a:lvl1pPr>
            <a:lvl2pPr>
              <a:defRPr sz="2400" b="1" i="0">
                <a:solidFill>
                  <a:sysClr val="windowText" lastClr="000000"/>
                </a:solidFill>
                <a:latin typeface="Work Sans" pitchFamily="2" charset="77"/>
              </a:defRPr>
            </a:lvl2pPr>
            <a:lvl3pPr>
              <a:defRPr sz="2400" b="1" i="0">
                <a:solidFill>
                  <a:sysClr val="windowText" lastClr="000000"/>
                </a:solidFill>
                <a:latin typeface="Work Sans" pitchFamily="2" charset="77"/>
              </a:defRPr>
            </a:lvl3pPr>
            <a:lvl4pPr>
              <a:defRPr sz="2400" b="1" i="0">
                <a:solidFill>
                  <a:sysClr val="windowText" lastClr="000000"/>
                </a:solidFill>
                <a:latin typeface="Work Sans" pitchFamily="2" charset="77"/>
              </a:defRPr>
            </a:lvl4pPr>
            <a:lvl5pPr>
              <a:defRPr sz="2400" b="1" i="0">
                <a:solidFill>
                  <a:sysClr val="windowText" lastClr="000000"/>
                </a:solidFill>
                <a:latin typeface="Work Sans" pitchFamily="2" charset="77"/>
              </a:defRPr>
            </a:lvl5pPr>
          </a:lstStyle>
          <a:p>
            <a:pPr lvl="0"/>
            <a:r>
              <a:rPr lang="en-US"/>
              <a:t>Text goes here</a:t>
            </a:r>
          </a:p>
        </p:txBody>
      </p:sp>
      <p:sp>
        <p:nvSpPr>
          <p:cNvPr id="13" name="object 3">
            <a:extLst>
              <a:ext uri="{FF2B5EF4-FFF2-40B4-BE49-F238E27FC236}">
                <a16:creationId xmlns:a16="http://schemas.microsoft.com/office/drawing/2014/main" id="{27ED0FB4-9656-FC4B-8C5F-0126B7D46ED1}"/>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
        <p:nvSpPr>
          <p:cNvPr id="14" name="Holder 4">
            <a:extLst>
              <a:ext uri="{FF2B5EF4-FFF2-40B4-BE49-F238E27FC236}">
                <a16:creationId xmlns:a16="http://schemas.microsoft.com/office/drawing/2014/main" id="{5864B0AE-96EA-6E24-4AB7-E395AB18BB84}"/>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spTree>
    <p:extLst>
      <p:ext uri="{BB962C8B-B14F-4D97-AF65-F5344CB8AC3E}">
        <p14:creationId xmlns:p14="http://schemas.microsoft.com/office/powerpoint/2010/main" val="531826271"/>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harts and Graphs v4">
    <p:bg>
      <p:bgRef idx="1001">
        <a:schemeClr val="bg1"/>
      </p:bgRef>
    </p:bg>
    <p:spTree>
      <p:nvGrpSpPr>
        <p:cNvPr id="1" name=""/>
        <p:cNvGrpSpPr/>
        <p:nvPr/>
      </p:nvGrpSpPr>
      <p:grpSpPr>
        <a:xfrm>
          <a:off x="0" y="0"/>
          <a:ext cx="0" cy="0"/>
          <a:chOff x="0" y="0"/>
          <a:chExt cx="0" cy="0"/>
        </a:xfrm>
      </p:grpSpPr>
      <p:sp>
        <p:nvSpPr>
          <p:cNvPr id="7" name="Holder 2">
            <a:extLst>
              <a:ext uri="{FF2B5EF4-FFF2-40B4-BE49-F238E27FC236}">
                <a16:creationId xmlns:a16="http://schemas.microsoft.com/office/drawing/2014/main" id="{B3412DE0-BAC7-6A44-B8DB-F655BFE3E83C}"/>
              </a:ext>
            </a:extLst>
          </p:cNvPr>
          <p:cNvSpPr>
            <a:spLocks noGrp="1"/>
          </p:cNvSpPr>
          <p:nvPr>
            <p:ph type="title" hasCustomPrompt="1"/>
          </p:nvPr>
        </p:nvSpPr>
        <p:spPr>
          <a:xfrm>
            <a:off x="762000" y="685800"/>
            <a:ext cx="9753600" cy="685800"/>
          </a:xfrm>
          <a:prstGeom prst="rect">
            <a:avLst/>
          </a:prstGeom>
        </p:spPr>
        <p:txBody>
          <a:bodyPr lIns="0" tIns="0" rIns="0" bIns="0" anchor="t"/>
          <a:lstStyle>
            <a:lvl1pPr>
              <a:defRPr sz="4200" b="0" i="0" baseline="0">
                <a:solidFill>
                  <a:schemeClr val="tx1"/>
                </a:solidFill>
                <a:latin typeface="WorkSans-ExtraBold"/>
                <a:cs typeface="WorkSans-ExtraBold"/>
              </a:defRPr>
            </a:lvl1pPr>
          </a:lstStyle>
          <a:p>
            <a:r>
              <a:rPr lang="en-US"/>
              <a:t>Header 2 goes here</a:t>
            </a:r>
            <a:endParaRPr/>
          </a:p>
        </p:txBody>
      </p:sp>
      <p:cxnSp>
        <p:nvCxnSpPr>
          <p:cNvPr id="14" name="Straight Connector 13">
            <a:extLst>
              <a:ext uri="{FF2B5EF4-FFF2-40B4-BE49-F238E27FC236}">
                <a16:creationId xmlns:a16="http://schemas.microsoft.com/office/drawing/2014/main" id="{0E94293C-D4BE-DA44-8D00-BE5DB0384567}"/>
              </a:ext>
            </a:extLst>
          </p:cNvPr>
          <p:cNvCxnSpPr/>
          <p:nvPr userDrawn="1"/>
        </p:nvCxnSpPr>
        <p:spPr>
          <a:xfrm>
            <a:off x="2057400" y="3536398"/>
            <a:ext cx="8077200" cy="0"/>
          </a:xfrm>
          <a:prstGeom prst="line">
            <a:avLst/>
          </a:prstGeom>
          <a:ln w="44450">
            <a:solidFill>
              <a:srgbClr val="222222"/>
            </a:solidFill>
            <a:prstDash val="sysDot"/>
          </a:ln>
        </p:spPr>
        <p:style>
          <a:lnRef idx="1">
            <a:schemeClr val="dk1"/>
          </a:lnRef>
          <a:fillRef idx="0">
            <a:schemeClr val="dk1"/>
          </a:fillRef>
          <a:effectRef idx="0">
            <a:schemeClr val="dk1"/>
          </a:effectRef>
          <a:fontRef idx="minor">
            <a:schemeClr val="tx1"/>
          </a:fontRef>
        </p:style>
      </p:cxnSp>
      <p:sp>
        <p:nvSpPr>
          <p:cNvPr id="15" name="Google Shape;3036;p49">
            <a:extLst>
              <a:ext uri="{FF2B5EF4-FFF2-40B4-BE49-F238E27FC236}">
                <a16:creationId xmlns:a16="http://schemas.microsoft.com/office/drawing/2014/main" id="{E3E5DB2D-3816-9944-B224-1C15FBC62B64}"/>
              </a:ext>
            </a:extLst>
          </p:cNvPr>
          <p:cNvSpPr/>
          <p:nvPr userDrawn="1"/>
        </p:nvSpPr>
        <p:spPr>
          <a:xfrm>
            <a:off x="993751" y="2424600"/>
            <a:ext cx="2223600" cy="2223600"/>
          </a:xfrm>
          <a:prstGeom prst="round2DiagRect">
            <a:avLst/>
          </a:prstGeom>
          <a:solidFill>
            <a:srgbClr val="FF8F1C"/>
          </a:solidFill>
          <a:ln>
            <a:noFill/>
          </a:ln>
        </p:spPr>
        <p:txBody>
          <a:bodyPr spcFirstLastPara="1" wrap="square" lIns="121900" tIns="121900" rIns="121900" bIns="121900" anchor="ctr" anchorCtr="0">
            <a:noAutofit/>
          </a:bodyPr>
          <a:lstStyle/>
          <a:p>
            <a:pPr algn="l" rtl="0"/>
            <a:endParaRPr/>
          </a:p>
        </p:txBody>
      </p:sp>
      <p:sp>
        <p:nvSpPr>
          <p:cNvPr id="18" name="Google Shape;3036;p49">
            <a:extLst>
              <a:ext uri="{FF2B5EF4-FFF2-40B4-BE49-F238E27FC236}">
                <a16:creationId xmlns:a16="http://schemas.microsoft.com/office/drawing/2014/main" id="{1C09CC42-9113-2D4C-BC81-D1A084BC7825}"/>
              </a:ext>
            </a:extLst>
          </p:cNvPr>
          <p:cNvSpPr/>
          <p:nvPr userDrawn="1"/>
        </p:nvSpPr>
        <p:spPr>
          <a:xfrm>
            <a:off x="4710600" y="2424600"/>
            <a:ext cx="2223600" cy="2223600"/>
          </a:xfrm>
          <a:prstGeom prst="round2DiagRect">
            <a:avLst/>
          </a:prstGeom>
          <a:solidFill>
            <a:srgbClr val="AA1F2E"/>
          </a:solidFill>
          <a:ln>
            <a:noFill/>
          </a:ln>
        </p:spPr>
        <p:txBody>
          <a:bodyPr spcFirstLastPara="1" wrap="square" lIns="121900" tIns="121900" rIns="121900" bIns="121900" anchor="ctr" anchorCtr="0">
            <a:noAutofit/>
          </a:bodyPr>
          <a:lstStyle/>
          <a:p>
            <a:pPr algn="l" rtl="0"/>
            <a:endParaRPr/>
          </a:p>
        </p:txBody>
      </p:sp>
      <p:sp>
        <p:nvSpPr>
          <p:cNvPr id="20" name="Google Shape;3036;p49">
            <a:extLst>
              <a:ext uri="{FF2B5EF4-FFF2-40B4-BE49-F238E27FC236}">
                <a16:creationId xmlns:a16="http://schemas.microsoft.com/office/drawing/2014/main" id="{FA9E024C-396C-D242-9364-7FA76759DD14}"/>
              </a:ext>
            </a:extLst>
          </p:cNvPr>
          <p:cNvSpPr/>
          <p:nvPr userDrawn="1"/>
        </p:nvSpPr>
        <p:spPr>
          <a:xfrm>
            <a:off x="8427449" y="2424600"/>
            <a:ext cx="2223600" cy="2223600"/>
          </a:xfrm>
          <a:prstGeom prst="round2DiagRect">
            <a:avLst/>
          </a:prstGeom>
          <a:solidFill>
            <a:srgbClr val="FFBD00"/>
          </a:solidFill>
          <a:ln>
            <a:noFill/>
          </a:ln>
        </p:spPr>
        <p:txBody>
          <a:bodyPr spcFirstLastPara="1" wrap="square" lIns="121900" tIns="121900" rIns="121900" bIns="121900" anchor="ctr" anchorCtr="0">
            <a:noAutofit/>
          </a:bodyPr>
          <a:lstStyle/>
          <a:p>
            <a:pPr algn="l" rtl="0"/>
            <a:endParaRPr/>
          </a:p>
        </p:txBody>
      </p:sp>
      <p:pic>
        <p:nvPicPr>
          <p:cNvPr id="22" name="Picture 21" descr="NorQuest College crest">
            <a:extLst>
              <a:ext uri="{FF2B5EF4-FFF2-40B4-BE49-F238E27FC236}">
                <a16:creationId xmlns:a16="http://schemas.microsoft.com/office/drawing/2014/main" id="{85069680-0821-3045-B362-FCD7F91E9E4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3" name="Text Placeholder 2">
            <a:extLst>
              <a:ext uri="{FF2B5EF4-FFF2-40B4-BE49-F238E27FC236}">
                <a16:creationId xmlns:a16="http://schemas.microsoft.com/office/drawing/2014/main" id="{CCFDA30C-D3CB-0A4B-BB4D-46C54C15C0CA}"/>
              </a:ext>
            </a:extLst>
          </p:cNvPr>
          <p:cNvSpPr>
            <a:spLocks noGrp="1"/>
          </p:cNvSpPr>
          <p:nvPr>
            <p:ph type="body" sz="quarter" idx="10" hasCustomPrompt="1"/>
          </p:nvPr>
        </p:nvSpPr>
        <p:spPr>
          <a:xfrm>
            <a:off x="1194986" y="3139398"/>
            <a:ext cx="1821131" cy="914400"/>
          </a:xfrm>
          <a:prstGeom prst="rect">
            <a:avLst/>
          </a:prstGeom>
        </p:spPr>
        <p:txBody>
          <a:bodyPr/>
          <a:lstStyle>
            <a:lvl1pPr marL="0" indent="0" algn="ctr">
              <a:buNone/>
              <a:defRPr sz="2400" b="1" i="0">
                <a:solidFill>
                  <a:schemeClr val="tx1"/>
                </a:solidFill>
                <a:latin typeface="Work Sans" pitchFamily="2" charset="77"/>
              </a:defRPr>
            </a:lvl1pPr>
            <a:lvl2pPr>
              <a:defRPr sz="2400" b="1" i="0">
                <a:solidFill>
                  <a:sysClr val="windowText" lastClr="000000"/>
                </a:solidFill>
                <a:latin typeface="Work Sans" pitchFamily="2" charset="77"/>
              </a:defRPr>
            </a:lvl2pPr>
            <a:lvl3pPr>
              <a:defRPr sz="2400" b="1" i="0">
                <a:solidFill>
                  <a:sysClr val="windowText" lastClr="000000"/>
                </a:solidFill>
                <a:latin typeface="Work Sans" pitchFamily="2" charset="77"/>
              </a:defRPr>
            </a:lvl3pPr>
            <a:lvl4pPr>
              <a:defRPr sz="2400" b="1" i="0">
                <a:solidFill>
                  <a:sysClr val="windowText" lastClr="000000"/>
                </a:solidFill>
                <a:latin typeface="Work Sans" pitchFamily="2" charset="77"/>
              </a:defRPr>
            </a:lvl4pPr>
            <a:lvl5pPr>
              <a:defRPr sz="2400" b="1" i="0">
                <a:solidFill>
                  <a:sysClr val="windowText" lastClr="000000"/>
                </a:solidFill>
                <a:latin typeface="Work Sans" pitchFamily="2" charset="77"/>
              </a:defRPr>
            </a:lvl5pPr>
          </a:lstStyle>
          <a:p>
            <a:pPr lvl="0"/>
            <a:r>
              <a:rPr lang="en-US"/>
              <a:t>Text goes here</a:t>
            </a:r>
          </a:p>
        </p:txBody>
      </p:sp>
      <p:sp>
        <p:nvSpPr>
          <p:cNvPr id="17" name="Text Placeholder 2">
            <a:extLst>
              <a:ext uri="{FF2B5EF4-FFF2-40B4-BE49-F238E27FC236}">
                <a16:creationId xmlns:a16="http://schemas.microsoft.com/office/drawing/2014/main" id="{7E6F652D-5202-194D-8CA3-1B92DA40B1D7}"/>
              </a:ext>
            </a:extLst>
          </p:cNvPr>
          <p:cNvSpPr>
            <a:spLocks noGrp="1"/>
          </p:cNvSpPr>
          <p:nvPr>
            <p:ph type="body" sz="quarter" idx="11" hasCustomPrompt="1"/>
          </p:nvPr>
        </p:nvSpPr>
        <p:spPr>
          <a:xfrm>
            <a:off x="4900712" y="3139398"/>
            <a:ext cx="1821131" cy="914400"/>
          </a:xfrm>
          <a:prstGeom prst="rect">
            <a:avLst/>
          </a:prstGeom>
        </p:spPr>
        <p:txBody>
          <a:bodyPr/>
          <a:lstStyle>
            <a:lvl1pPr marL="0" indent="0" algn="ctr">
              <a:buNone/>
              <a:defRPr sz="2400" b="1" i="0">
                <a:solidFill>
                  <a:schemeClr val="bg1"/>
                </a:solidFill>
                <a:latin typeface="Work Sans" pitchFamily="2" charset="77"/>
              </a:defRPr>
            </a:lvl1pPr>
            <a:lvl2pPr>
              <a:defRPr sz="2400" b="1" i="0">
                <a:solidFill>
                  <a:sysClr val="windowText" lastClr="000000"/>
                </a:solidFill>
                <a:latin typeface="Work Sans" pitchFamily="2" charset="77"/>
              </a:defRPr>
            </a:lvl2pPr>
            <a:lvl3pPr>
              <a:defRPr sz="2400" b="1" i="0">
                <a:solidFill>
                  <a:sysClr val="windowText" lastClr="000000"/>
                </a:solidFill>
                <a:latin typeface="Work Sans" pitchFamily="2" charset="77"/>
              </a:defRPr>
            </a:lvl3pPr>
            <a:lvl4pPr>
              <a:defRPr sz="2400" b="1" i="0">
                <a:solidFill>
                  <a:sysClr val="windowText" lastClr="000000"/>
                </a:solidFill>
                <a:latin typeface="Work Sans" pitchFamily="2" charset="77"/>
              </a:defRPr>
            </a:lvl4pPr>
            <a:lvl5pPr>
              <a:defRPr sz="2400" b="1" i="0">
                <a:solidFill>
                  <a:sysClr val="windowText" lastClr="000000"/>
                </a:solidFill>
                <a:latin typeface="Work Sans" pitchFamily="2" charset="77"/>
              </a:defRPr>
            </a:lvl5pPr>
          </a:lstStyle>
          <a:p>
            <a:pPr lvl="0"/>
            <a:r>
              <a:rPr lang="en-US"/>
              <a:t>Text goes here</a:t>
            </a:r>
          </a:p>
        </p:txBody>
      </p:sp>
      <p:sp>
        <p:nvSpPr>
          <p:cNvPr id="23" name="Text Placeholder 2">
            <a:extLst>
              <a:ext uri="{FF2B5EF4-FFF2-40B4-BE49-F238E27FC236}">
                <a16:creationId xmlns:a16="http://schemas.microsoft.com/office/drawing/2014/main" id="{2448A6BD-FA2E-994F-8195-41ADEB80AFFB}"/>
              </a:ext>
            </a:extLst>
          </p:cNvPr>
          <p:cNvSpPr>
            <a:spLocks noGrp="1"/>
          </p:cNvSpPr>
          <p:nvPr>
            <p:ph type="body" sz="quarter" idx="12" hasCustomPrompt="1"/>
          </p:nvPr>
        </p:nvSpPr>
        <p:spPr>
          <a:xfrm>
            <a:off x="8638522" y="3139398"/>
            <a:ext cx="1821131" cy="914400"/>
          </a:xfrm>
          <a:prstGeom prst="rect">
            <a:avLst/>
          </a:prstGeom>
        </p:spPr>
        <p:txBody>
          <a:bodyPr/>
          <a:lstStyle>
            <a:lvl1pPr marL="0" indent="0" algn="ctr">
              <a:buNone/>
              <a:defRPr sz="2400" b="1" i="0">
                <a:solidFill>
                  <a:schemeClr val="tx1"/>
                </a:solidFill>
                <a:latin typeface="Work Sans" pitchFamily="2" charset="77"/>
              </a:defRPr>
            </a:lvl1pPr>
            <a:lvl2pPr>
              <a:defRPr sz="2400" b="1" i="0">
                <a:solidFill>
                  <a:sysClr val="windowText" lastClr="000000"/>
                </a:solidFill>
                <a:latin typeface="Work Sans" pitchFamily="2" charset="77"/>
              </a:defRPr>
            </a:lvl2pPr>
            <a:lvl3pPr>
              <a:defRPr sz="2400" b="1" i="0">
                <a:solidFill>
                  <a:sysClr val="windowText" lastClr="000000"/>
                </a:solidFill>
                <a:latin typeface="Work Sans" pitchFamily="2" charset="77"/>
              </a:defRPr>
            </a:lvl3pPr>
            <a:lvl4pPr>
              <a:defRPr sz="2400" b="1" i="0">
                <a:solidFill>
                  <a:sysClr val="windowText" lastClr="000000"/>
                </a:solidFill>
                <a:latin typeface="Work Sans" pitchFamily="2" charset="77"/>
              </a:defRPr>
            </a:lvl4pPr>
            <a:lvl5pPr>
              <a:defRPr sz="2400" b="1" i="0">
                <a:solidFill>
                  <a:sysClr val="windowText" lastClr="000000"/>
                </a:solidFill>
                <a:latin typeface="Work Sans" pitchFamily="2" charset="77"/>
              </a:defRPr>
            </a:lvl5pPr>
          </a:lstStyle>
          <a:p>
            <a:pPr lvl="0"/>
            <a:r>
              <a:rPr lang="en-US"/>
              <a:t>Text goes here</a:t>
            </a:r>
          </a:p>
        </p:txBody>
      </p:sp>
      <p:sp>
        <p:nvSpPr>
          <p:cNvPr id="16" name="object 3">
            <a:extLst>
              <a:ext uri="{FF2B5EF4-FFF2-40B4-BE49-F238E27FC236}">
                <a16:creationId xmlns:a16="http://schemas.microsoft.com/office/drawing/2014/main" id="{F7691F39-8A21-0E48-96FF-B61BBF293030}"/>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
        <p:nvSpPr>
          <p:cNvPr id="21" name="Holder 4">
            <a:extLst>
              <a:ext uri="{FF2B5EF4-FFF2-40B4-BE49-F238E27FC236}">
                <a16:creationId xmlns:a16="http://schemas.microsoft.com/office/drawing/2014/main" id="{18E9CD52-144A-D78E-99B5-ADA6DAF9EC11}"/>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spTree>
    <p:extLst>
      <p:ext uri="{BB962C8B-B14F-4D97-AF65-F5344CB8AC3E}">
        <p14:creationId xmlns:p14="http://schemas.microsoft.com/office/powerpoint/2010/main" val="2738724911"/>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harts and Graphs v5">
    <p:bg>
      <p:bgRef idx="1001">
        <a:schemeClr val="bg1"/>
      </p:bgRef>
    </p:bg>
    <p:spTree>
      <p:nvGrpSpPr>
        <p:cNvPr id="1" name=""/>
        <p:cNvGrpSpPr/>
        <p:nvPr/>
      </p:nvGrpSpPr>
      <p:grpSpPr>
        <a:xfrm>
          <a:off x="0" y="0"/>
          <a:ext cx="0" cy="0"/>
          <a:chOff x="0" y="0"/>
          <a:chExt cx="0" cy="0"/>
        </a:xfrm>
      </p:grpSpPr>
      <p:sp>
        <p:nvSpPr>
          <p:cNvPr id="7" name="Holder 2">
            <a:extLst>
              <a:ext uri="{FF2B5EF4-FFF2-40B4-BE49-F238E27FC236}">
                <a16:creationId xmlns:a16="http://schemas.microsoft.com/office/drawing/2014/main" id="{B3412DE0-BAC7-6A44-B8DB-F655BFE3E83C}"/>
              </a:ext>
            </a:extLst>
          </p:cNvPr>
          <p:cNvSpPr>
            <a:spLocks noGrp="1"/>
          </p:cNvSpPr>
          <p:nvPr>
            <p:ph type="title" hasCustomPrompt="1"/>
          </p:nvPr>
        </p:nvSpPr>
        <p:spPr>
          <a:xfrm>
            <a:off x="762000" y="685800"/>
            <a:ext cx="9753600" cy="685800"/>
          </a:xfrm>
          <a:prstGeom prst="rect">
            <a:avLst/>
          </a:prstGeom>
        </p:spPr>
        <p:txBody>
          <a:bodyPr lIns="0" tIns="0" rIns="0" bIns="0" anchor="t"/>
          <a:lstStyle>
            <a:lvl1pPr>
              <a:defRPr sz="4200" b="0" i="0" baseline="0">
                <a:solidFill>
                  <a:schemeClr val="tx1"/>
                </a:solidFill>
                <a:latin typeface="WorkSans-ExtraBold"/>
                <a:cs typeface="WorkSans-ExtraBold"/>
              </a:defRPr>
            </a:lvl1pPr>
          </a:lstStyle>
          <a:p>
            <a:r>
              <a:rPr lang="en-US"/>
              <a:t>Header 2 goes here</a:t>
            </a:r>
            <a:endParaRPr/>
          </a:p>
        </p:txBody>
      </p:sp>
      <p:cxnSp>
        <p:nvCxnSpPr>
          <p:cNvPr id="22" name="Straight Connector 21">
            <a:extLst>
              <a:ext uri="{FF2B5EF4-FFF2-40B4-BE49-F238E27FC236}">
                <a16:creationId xmlns:a16="http://schemas.microsoft.com/office/drawing/2014/main" id="{C86CE299-68C5-D14A-A645-9FD345060ACE}"/>
              </a:ext>
            </a:extLst>
          </p:cNvPr>
          <p:cNvCxnSpPr/>
          <p:nvPr userDrawn="1"/>
        </p:nvCxnSpPr>
        <p:spPr>
          <a:xfrm>
            <a:off x="2057400" y="3550198"/>
            <a:ext cx="8077200" cy="0"/>
          </a:xfrm>
          <a:prstGeom prst="line">
            <a:avLst/>
          </a:prstGeom>
          <a:ln w="34925"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Google Shape;3036;p49">
            <a:extLst>
              <a:ext uri="{FF2B5EF4-FFF2-40B4-BE49-F238E27FC236}">
                <a16:creationId xmlns:a16="http://schemas.microsoft.com/office/drawing/2014/main" id="{EDC34E39-7557-5C49-B7FD-1375A6F1E943}"/>
              </a:ext>
            </a:extLst>
          </p:cNvPr>
          <p:cNvSpPr/>
          <p:nvPr userDrawn="1"/>
        </p:nvSpPr>
        <p:spPr>
          <a:xfrm>
            <a:off x="993751" y="2438400"/>
            <a:ext cx="2223600" cy="2223600"/>
          </a:xfrm>
          <a:prstGeom prst="teardrop">
            <a:avLst/>
          </a:prstGeom>
          <a:solidFill>
            <a:srgbClr val="AA1F2E"/>
          </a:solidFill>
          <a:ln>
            <a:noFill/>
          </a:ln>
        </p:spPr>
        <p:txBody>
          <a:bodyPr spcFirstLastPara="1" wrap="square" lIns="121900" tIns="121900" rIns="121900" bIns="121900" anchor="ctr" anchorCtr="0">
            <a:noAutofit/>
          </a:bodyPr>
          <a:lstStyle/>
          <a:p>
            <a:pPr algn="l" rtl="0"/>
            <a:endParaRPr/>
          </a:p>
        </p:txBody>
      </p:sp>
      <p:sp>
        <p:nvSpPr>
          <p:cNvPr id="25" name="Google Shape;3036;p49">
            <a:extLst>
              <a:ext uri="{FF2B5EF4-FFF2-40B4-BE49-F238E27FC236}">
                <a16:creationId xmlns:a16="http://schemas.microsoft.com/office/drawing/2014/main" id="{03FC0E0B-224D-674F-8309-DFD33DE1A333}"/>
              </a:ext>
            </a:extLst>
          </p:cNvPr>
          <p:cNvSpPr/>
          <p:nvPr userDrawn="1"/>
        </p:nvSpPr>
        <p:spPr>
          <a:xfrm>
            <a:off x="4710600" y="2438400"/>
            <a:ext cx="2223600" cy="2223600"/>
          </a:xfrm>
          <a:prstGeom prst="ellipse">
            <a:avLst/>
          </a:prstGeom>
          <a:solidFill>
            <a:schemeClr val="bg2"/>
          </a:solidFill>
          <a:ln>
            <a:noFill/>
          </a:ln>
        </p:spPr>
        <p:txBody>
          <a:bodyPr spcFirstLastPara="1" wrap="square" lIns="121900" tIns="121900" rIns="121900" bIns="121900" anchor="ctr" anchorCtr="0">
            <a:noAutofit/>
          </a:bodyPr>
          <a:lstStyle/>
          <a:p>
            <a:pPr algn="l" rtl="0"/>
            <a:endParaRPr/>
          </a:p>
        </p:txBody>
      </p:sp>
      <p:sp>
        <p:nvSpPr>
          <p:cNvPr id="27" name="Google Shape;3036;p49">
            <a:extLst>
              <a:ext uri="{FF2B5EF4-FFF2-40B4-BE49-F238E27FC236}">
                <a16:creationId xmlns:a16="http://schemas.microsoft.com/office/drawing/2014/main" id="{C25FD6DA-3EF8-AF4A-A045-ECEE6B0571EA}"/>
              </a:ext>
            </a:extLst>
          </p:cNvPr>
          <p:cNvSpPr/>
          <p:nvPr userDrawn="1"/>
        </p:nvSpPr>
        <p:spPr>
          <a:xfrm flipH="1">
            <a:off x="8427449" y="2438400"/>
            <a:ext cx="2223600" cy="2223600"/>
          </a:xfrm>
          <a:prstGeom prst="teardrop">
            <a:avLst/>
          </a:prstGeom>
          <a:solidFill>
            <a:srgbClr val="702F8A"/>
          </a:solidFill>
          <a:ln>
            <a:noFill/>
          </a:ln>
        </p:spPr>
        <p:txBody>
          <a:bodyPr spcFirstLastPara="1" wrap="square" lIns="121900" tIns="121900" rIns="121900" bIns="121900" anchor="ctr" anchorCtr="0">
            <a:noAutofit/>
          </a:bodyPr>
          <a:lstStyle/>
          <a:p>
            <a:pPr algn="l" rtl="0"/>
            <a:endParaRPr/>
          </a:p>
        </p:txBody>
      </p:sp>
      <p:pic>
        <p:nvPicPr>
          <p:cNvPr id="29" name="Picture 28" descr="NorQuest College crest">
            <a:extLst>
              <a:ext uri="{FF2B5EF4-FFF2-40B4-BE49-F238E27FC236}">
                <a16:creationId xmlns:a16="http://schemas.microsoft.com/office/drawing/2014/main" id="{C6805A77-3550-914F-86ED-4E877833483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3" name="Text Placeholder 2">
            <a:extLst>
              <a:ext uri="{FF2B5EF4-FFF2-40B4-BE49-F238E27FC236}">
                <a16:creationId xmlns:a16="http://schemas.microsoft.com/office/drawing/2014/main" id="{91CD5E66-0526-8647-A270-99449BB15CD5}"/>
              </a:ext>
            </a:extLst>
          </p:cNvPr>
          <p:cNvSpPr>
            <a:spLocks noGrp="1"/>
          </p:cNvSpPr>
          <p:nvPr>
            <p:ph type="body" sz="quarter" idx="10" hasCustomPrompt="1"/>
          </p:nvPr>
        </p:nvSpPr>
        <p:spPr>
          <a:xfrm>
            <a:off x="1194986" y="3139398"/>
            <a:ext cx="1821131" cy="914400"/>
          </a:xfrm>
          <a:prstGeom prst="rect">
            <a:avLst/>
          </a:prstGeom>
        </p:spPr>
        <p:txBody>
          <a:bodyPr/>
          <a:lstStyle>
            <a:lvl1pPr marL="0" indent="0" algn="ctr">
              <a:buNone/>
              <a:defRPr sz="2400" b="1" i="0">
                <a:solidFill>
                  <a:schemeClr val="bg1"/>
                </a:solidFill>
                <a:latin typeface="Work Sans" pitchFamily="2" charset="77"/>
              </a:defRPr>
            </a:lvl1pPr>
            <a:lvl2pPr>
              <a:defRPr sz="2400" b="1" i="0">
                <a:solidFill>
                  <a:sysClr val="windowText" lastClr="000000"/>
                </a:solidFill>
                <a:latin typeface="Work Sans" pitchFamily="2" charset="77"/>
              </a:defRPr>
            </a:lvl2pPr>
            <a:lvl3pPr>
              <a:defRPr sz="2400" b="1" i="0">
                <a:solidFill>
                  <a:sysClr val="windowText" lastClr="000000"/>
                </a:solidFill>
                <a:latin typeface="Work Sans" pitchFamily="2" charset="77"/>
              </a:defRPr>
            </a:lvl3pPr>
            <a:lvl4pPr>
              <a:defRPr sz="2400" b="1" i="0">
                <a:solidFill>
                  <a:sysClr val="windowText" lastClr="000000"/>
                </a:solidFill>
                <a:latin typeface="Work Sans" pitchFamily="2" charset="77"/>
              </a:defRPr>
            </a:lvl4pPr>
            <a:lvl5pPr>
              <a:defRPr sz="2400" b="1" i="0">
                <a:solidFill>
                  <a:sysClr val="windowText" lastClr="000000"/>
                </a:solidFill>
                <a:latin typeface="Work Sans" pitchFamily="2" charset="77"/>
              </a:defRPr>
            </a:lvl5pPr>
          </a:lstStyle>
          <a:p>
            <a:pPr lvl="0"/>
            <a:r>
              <a:rPr lang="en-US"/>
              <a:t>Text goes here</a:t>
            </a:r>
          </a:p>
        </p:txBody>
      </p:sp>
      <p:sp>
        <p:nvSpPr>
          <p:cNvPr id="14" name="Text Placeholder 2">
            <a:extLst>
              <a:ext uri="{FF2B5EF4-FFF2-40B4-BE49-F238E27FC236}">
                <a16:creationId xmlns:a16="http://schemas.microsoft.com/office/drawing/2014/main" id="{348B5DAA-F4B0-084E-8815-A0E769D54532}"/>
              </a:ext>
            </a:extLst>
          </p:cNvPr>
          <p:cNvSpPr>
            <a:spLocks noGrp="1"/>
          </p:cNvSpPr>
          <p:nvPr>
            <p:ph type="body" sz="quarter" idx="11" hasCustomPrompt="1"/>
          </p:nvPr>
        </p:nvSpPr>
        <p:spPr>
          <a:xfrm>
            <a:off x="4900712" y="3139398"/>
            <a:ext cx="1821131" cy="914400"/>
          </a:xfrm>
          <a:prstGeom prst="rect">
            <a:avLst/>
          </a:prstGeom>
        </p:spPr>
        <p:txBody>
          <a:bodyPr/>
          <a:lstStyle>
            <a:lvl1pPr marL="0" indent="0" algn="ctr">
              <a:buNone/>
              <a:defRPr sz="2400" b="1" i="0">
                <a:solidFill>
                  <a:schemeClr val="bg1"/>
                </a:solidFill>
                <a:latin typeface="Work Sans" pitchFamily="2" charset="77"/>
              </a:defRPr>
            </a:lvl1pPr>
            <a:lvl2pPr>
              <a:defRPr sz="2400" b="1" i="0">
                <a:solidFill>
                  <a:sysClr val="windowText" lastClr="000000"/>
                </a:solidFill>
                <a:latin typeface="Work Sans" pitchFamily="2" charset="77"/>
              </a:defRPr>
            </a:lvl2pPr>
            <a:lvl3pPr>
              <a:defRPr sz="2400" b="1" i="0">
                <a:solidFill>
                  <a:sysClr val="windowText" lastClr="000000"/>
                </a:solidFill>
                <a:latin typeface="Work Sans" pitchFamily="2" charset="77"/>
              </a:defRPr>
            </a:lvl3pPr>
            <a:lvl4pPr>
              <a:defRPr sz="2400" b="1" i="0">
                <a:solidFill>
                  <a:sysClr val="windowText" lastClr="000000"/>
                </a:solidFill>
                <a:latin typeface="Work Sans" pitchFamily="2" charset="77"/>
              </a:defRPr>
            </a:lvl4pPr>
            <a:lvl5pPr>
              <a:defRPr sz="2400" b="1" i="0">
                <a:solidFill>
                  <a:sysClr val="windowText" lastClr="000000"/>
                </a:solidFill>
                <a:latin typeface="Work Sans" pitchFamily="2" charset="77"/>
              </a:defRPr>
            </a:lvl5pPr>
          </a:lstStyle>
          <a:p>
            <a:pPr lvl="0"/>
            <a:r>
              <a:rPr lang="en-US"/>
              <a:t>Text goes here</a:t>
            </a:r>
          </a:p>
        </p:txBody>
      </p:sp>
      <p:sp>
        <p:nvSpPr>
          <p:cNvPr id="15" name="Text Placeholder 2">
            <a:extLst>
              <a:ext uri="{FF2B5EF4-FFF2-40B4-BE49-F238E27FC236}">
                <a16:creationId xmlns:a16="http://schemas.microsoft.com/office/drawing/2014/main" id="{FF66257B-26E7-1340-A40A-2F7C230D472F}"/>
              </a:ext>
            </a:extLst>
          </p:cNvPr>
          <p:cNvSpPr>
            <a:spLocks noGrp="1"/>
          </p:cNvSpPr>
          <p:nvPr>
            <p:ph type="body" sz="quarter" idx="12" hasCustomPrompt="1"/>
          </p:nvPr>
        </p:nvSpPr>
        <p:spPr>
          <a:xfrm>
            <a:off x="8638522" y="3139398"/>
            <a:ext cx="1821131" cy="914400"/>
          </a:xfrm>
          <a:prstGeom prst="rect">
            <a:avLst/>
          </a:prstGeom>
        </p:spPr>
        <p:txBody>
          <a:bodyPr/>
          <a:lstStyle>
            <a:lvl1pPr marL="0" indent="0" algn="ctr">
              <a:buNone/>
              <a:defRPr sz="2400" b="1" i="0">
                <a:solidFill>
                  <a:schemeClr val="bg1"/>
                </a:solidFill>
                <a:latin typeface="Work Sans" pitchFamily="2" charset="77"/>
              </a:defRPr>
            </a:lvl1pPr>
            <a:lvl2pPr>
              <a:defRPr sz="2400" b="1" i="0">
                <a:solidFill>
                  <a:sysClr val="windowText" lastClr="000000"/>
                </a:solidFill>
                <a:latin typeface="Work Sans" pitchFamily="2" charset="77"/>
              </a:defRPr>
            </a:lvl2pPr>
            <a:lvl3pPr>
              <a:defRPr sz="2400" b="1" i="0">
                <a:solidFill>
                  <a:sysClr val="windowText" lastClr="000000"/>
                </a:solidFill>
                <a:latin typeface="Work Sans" pitchFamily="2" charset="77"/>
              </a:defRPr>
            </a:lvl3pPr>
            <a:lvl4pPr>
              <a:defRPr sz="2400" b="1" i="0">
                <a:solidFill>
                  <a:sysClr val="windowText" lastClr="000000"/>
                </a:solidFill>
                <a:latin typeface="Work Sans" pitchFamily="2" charset="77"/>
              </a:defRPr>
            </a:lvl4pPr>
            <a:lvl5pPr>
              <a:defRPr sz="2400" b="1" i="0">
                <a:solidFill>
                  <a:sysClr val="windowText" lastClr="000000"/>
                </a:solidFill>
                <a:latin typeface="Work Sans" pitchFamily="2" charset="77"/>
              </a:defRPr>
            </a:lvl5pPr>
          </a:lstStyle>
          <a:p>
            <a:pPr lvl="0"/>
            <a:r>
              <a:rPr lang="en-US"/>
              <a:t>Text goes here</a:t>
            </a:r>
          </a:p>
        </p:txBody>
      </p:sp>
      <p:sp>
        <p:nvSpPr>
          <p:cNvPr id="16" name="object 3">
            <a:extLst>
              <a:ext uri="{FF2B5EF4-FFF2-40B4-BE49-F238E27FC236}">
                <a16:creationId xmlns:a16="http://schemas.microsoft.com/office/drawing/2014/main" id="{A0602E0F-BF22-9D47-B98D-8FF0776B54B1}"/>
              </a:ext>
              <a:ext uri="{C183D7F6-B498-43B3-948B-1728B52AA6E4}">
                <adec:decorative xmlns:adec="http://schemas.microsoft.com/office/drawing/2017/decorative" val="1"/>
              </a:ext>
            </a:extLst>
          </p:cNvPr>
          <p:cNvSpPr/>
          <p:nvPr userDrawn="1"/>
        </p:nvSpPr>
        <p:spPr>
          <a:xfrm>
            <a:off x="11353800" y="6096000"/>
            <a:ext cx="972000"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sp>
        <p:nvSpPr>
          <p:cNvPr id="17" name="Holder 4">
            <a:extLst>
              <a:ext uri="{FF2B5EF4-FFF2-40B4-BE49-F238E27FC236}">
                <a16:creationId xmlns:a16="http://schemas.microsoft.com/office/drawing/2014/main" id="{5364AA90-9905-0731-A8A1-D7CFC0D1DBE3}"/>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spTree>
    <p:extLst>
      <p:ext uri="{BB962C8B-B14F-4D97-AF65-F5344CB8AC3E}">
        <p14:creationId xmlns:p14="http://schemas.microsoft.com/office/powerpoint/2010/main" val="2848124699"/>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Quotation Slide">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6707296-50A2-F04E-83B4-177AEF2EF07F}"/>
              </a:ext>
            </a:extLst>
          </p:cNvPr>
          <p:cNvSpPr>
            <a:spLocks noGrp="1"/>
          </p:cNvSpPr>
          <p:nvPr>
            <p:ph type="body" sz="quarter" idx="10" hasCustomPrompt="1"/>
          </p:nvPr>
        </p:nvSpPr>
        <p:spPr>
          <a:xfrm>
            <a:off x="5372100" y="1524000"/>
            <a:ext cx="1828800" cy="1295400"/>
          </a:xfrm>
          <a:prstGeom prst="rect">
            <a:avLst/>
          </a:prstGeom>
        </p:spPr>
        <p:txBody>
          <a:bodyPr/>
          <a:lstStyle>
            <a:lvl1pPr marL="0" indent="0" algn="ctr">
              <a:buNone/>
              <a:defRPr sz="9600" baseline="0">
                <a:solidFill>
                  <a:schemeClr val="tx1"/>
                </a:solidFill>
                <a:latin typeface="WorkSans-ExtraBold" pitchFamily="2" charset="77"/>
              </a:defRPr>
            </a:lvl1pPr>
          </a:lstStyle>
          <a:p>
            <a:pPr lvl="0"/>
            <a:r>
              <a:rPr lang="en-US"/>
              <a:t>“</a:t>
            </a:r>
          </a:p>
        </p:txBody>
      </p:sp>
      <p:sp>
        <p:nvSpPr>
          <p:cNvPr id="9" name="Text Placeholder 8">
            <a:extLst>
              <a:ext uri="{FF2B5EF4-FFF2-40B4-BE49-F238E27FC236}">
                <a16:creationId xmlns:a16="http://schemas.microsoft.com/office/drawing/2014/main" id="{E070F4BB-1F67-D84B-BABF-2C97C02AA37D}"/>
              </a:ext>
            </a:extLst>
          </p:cNvPr>
          <p:cNvSpPr>
            <a:spLocks noGrp="1"/>
          </p:cNvSpPr>
          <p:nvPr>
            <p:ph type="body" sz="quarter" idx="11" hasCustomPrompt="1"/>
          </p:nvPr>
        </p:nvSpPr>
        <p:spPr>
          <a:xfrm>
            <a:off x="2971800" y="3124200"/>
            <a:ext cx="6629400" cy="1524000"/>
          </a:xfrm>
          <a:prstGeom prst="rect">
            <a:avLst/>
          </a:prstGeom>
        </p:spPr>
        <p:txBody>
          <a:bodyPr/>
          <a:lstStyle>
            <a:lvl1pPr marL="0" indent="0" algn="ctr">
              <a:buNone/>
              <a:defRPr sz="2400" b="1" i="0">
                <a:solidFill>
                  <a:schemeClr val="tx1"/>
                </a:solidFill>
                <a:latin typeface="Work Sans" pitchFamily="2" charset="77"/>
              </a:defRPr>
            </a:lvl1pPr>
            <a:lvl2pPr>
              <a:defRPr sz="2400" b="1" i="0">
                <a:solidFill>
                  <a:schemeClr val="tx1"/>
                </a:solidFill>
                <a:latin typeface="Work Sans" pitchFamily="2" charset="77"/>
              </a:defRPr>
            </a:lvl2pPr>
            <a:lvl3pPr>
              <a:defRPr sz="2400" b="1" i="0">
                <a:solidFill>
                  <a:schemeClr val="tx1"/>
                </a:solidFill>
                <a:latin typeface="Work Sans" pitchFamily="2" charset="77"/>
              </a:defRPr>
            </a:lvl3pPr>
            <a:lvl4pPr>
              <a:defRPr sz="2400" b="1" i="0">
                <a:solidFill>
                  <a:schemeClr val="tx1"/>
                </a:solidFill>
                <a:latin typeface="Work Sans" pitchFamily="2" charset="77"/>
              </a:defRPr>
            </a:lvl4pPr>
            <a:lvl5pPr>
              <a:defRPr sz="2400" b="1" i="0">
                <a:solidFill>
                  <a:schemeClr val="tx1"/>
                </a:solidFill>
                <a:latin typeface="Work Sans" pitchFamily="2" charset="77"/>
              </a:defRPr>
            </a:lvl5pPr>
          </a:lstStyle>
          <a:p>
            <a:pPr lvl="0"/>
            <a:r>
              <a:rPr lang="en-US"/>
              <a:t>Quotation goes here </a:t>
            </a:r>
            <a:r>
              <a:rPr lang="en-US" err="1"/>
              <a:t>sint</a:t>
            </a:r>
            <a:r>
              <a:rPr lang="en-US"/>
              <a:t> et </a:t>
            </a:r>
            <a:r>
              <a:rPr lang="en-US" err="1"/>
              <a:t>faciis</a:t>
            </a:r>
            <a:r>
              <a:rPr lang="en-US"/>
              <a:t> </a:t>
            </a:r>
            <a:r>
              <a:rPr lang="en-US" err="1"/>
              <a:t>estem</a:t>
            </a:r>
            <a:r>
              <a:rPr lang="en-US"/>
              <a:t> </a:t>
            </a:r>
            <a:r>
              <a:rPr lang="en-US" err="1"/>
              <a:t>cor</a:t>
            </a:r>
            <a:r>
              <a:rPr lang="en-US"/>
              <a:t> ma as </a:t>
            </a:r>
            <a:r>
              <a:rPr lang="en-US" err="1"/>
              <a:t>auda</a:t>
            </a:r>
            <a:r>
              <a:rPr lang="en-US"/>
              <a:t> </a:t>
            </a:r>
            <a:r>
              <a:rPr lang="en-US" err="1"/>
              <a:t>dolum</a:t>
            </a:r>
            <a:r>
              <a:rPr lang="en-US"/>
              <a:t> </a:t>
            </a:r>
            <a:r>
              <a:rPr lang="en-US" err="1"/>
              <a:t>sequod</a:t>
            </a:r>
            <a:r>
              <a:rPr lang="en-US"/>
              <a:t> </a:t>
            </a:r>
            <a:r>
              <a:rPr lang="en-US" err="1"/>
              <a:t>mollatem</a:t>
            </a:r>
            <a:r>
              <a:rPr lang="en-US"/>
              <a:t> </a:t>
            </a:r>
            <a:r>
              <a:rPr lang="en-US" err="1"/>
              <a:t>aut</a:t>
            </a:r>
            <a:r>
              <a:rPr lang="en-US"/>
              <a:t> </a:t>
            </a:r>
            <a:r>
              <a:rPr lang="en-US" err="1"/>
              <a:t>quam</a:t>
            </a:r>
            <a:r>
              <a:rPr lang="en-US"/>
              <a:t> </a:t>
            </a:r>
            <a:r>
              <a:rPr lang="en-US" err="1"/>
              <a:t>dus</a:t>
            </a:r>
            <a:r>
              <a:rPr lang="en-US"/>
              <a:t>, </a:t>
            </a:r>
            <a:r>
              <a:rPr lang="en-US" err="1"/>
              <a:t>eos</a:t>
            </a:r>
            <a:r>
              <a:rPr lang="en-US"/>
              <a:t> </a:t>
            </a:r>
            <a:r>
              <a:rPr lang="en-US" err="1"/>
              <a:t>undi</a:t>
            </a:r>
            <a:r>
              <a:rPr lang="en-US"/>
              <a:t> </a:t>
            </a:r>
            <a:r>
              <a:rPr lang="en-US" err="1"/>
              <a:t>te</a:t>
            </a:r>
            <a:r>
              <a:rPr lang="en-US"/>
              <a:t> </a:t>
            </a:r>
            <a:r>
              <a:rPr lang="en-US" err="1"/>
              <a:t>volor</a:t>
            </a:r>
            <a:endParaRPr lang="en-US"/>
          </a:p>
        </p:txBody>
      </p:sp>
      <p:sp>
        <p:nvSpPr>
          <p:cNvPr id="12" name="Oval 11">
            <a:extLst>
              <a:ext uri="{FF2B5EF4-FFF2-40B4-BE49-F238E27FC236}">
                <a16:creationId xmlns:a16="http://schemas.microsoft.com/office/drawing/2014/main" id="{0C98A1D1-48F3-4746-BCA0-37C44DCEBCF9}"/>
              </a:ext>
              <a:ext uri="{C183D7F6-B498-43B3-948B-1728B52AA6E4}">
                <adec:decorative xmlns:adec="http://schemas.microsoft.com/office/drawing/2017/decorative" val="1"/>
              </a:ext>
            </a:extLst>
          </p:cNvPr>
          <p:cNvSpPr/>
          <p:nvPr userDrawn="1"/>
        </p:nvSpPr>
        <p:spPr>
          <a:xfrm>
            <a:off x="-3846529" y="3944339"/>
            <a:ext cx="6132529" cy="6132529"/>
          </a:xfrm>
          <a:prstGeom prst="ellipse">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NorQuest College crest">
            <a:extLst>
              <a:ext uri="{FF2B5EF4-FFF2-40B4-BE49-F238E27FC236}">
                <a16:creationId xmlns:a16="http://schemas.microsoft.com/office/drawing/2014/main" id="{9BD55621-E542-A147-858B-5694CC87858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Tree>
    <p:extLst>
      <p:ext uri="{BB962C8B-B14F-4D97-AF65-F5344CB8AC3E}">
        <p14:creationId xmlns:p14="http://schemas.microsoft.com/office/powerpoint/2010/main" val="3238347468"/>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Statistic Slide">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5EA013A-8252-964D-B3DF-8BEFA2B4E8F5}"/>
              </a:ext>
              <a:ext uri="{C183D7F6-B498-43B3-948B-1728B52AA6E4}">
                <adec:decorative xmlns:adec="http://schemas.microsoft.com/office/drawing/2017/decorative" val="1"/>
              </a:ext>
            </a:extLst>
          </p:cNvPr>
          <p:cNvSpPr/>
          <p:nvPr userDrawn="1"/>
        </p:nvSpPr>
        <p:spPr>
          <a:xfrm>
            <a:off x="13501" y="4648200"/>
            <a:ext cx="12178499" cy="2209800"/>
          </a:xfrm>
          <a:prstGeom prst="rect">
            <a:avLst/>
          </a:prstGeom>
          <a:solidFill>
            <a:srgbClr val="E713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16707296-50A2-F04E-83B4-177AEF2EF07F}"/>
              </a:ext>
            </a:extLst>
          </p:cNvPr>
          <p:cNvSpPr>
            <a:spLocks noGrp="1"/>
          </p:cNvSpPr>
          <p:nvPr>
            <p:ph type="body" sz="quarter" idx="10" hasCustomPrompt="1"/>
          </p:nvPr>
        </p:nvSpPr>
        <p:spPr>
          <a:xfrm>
            <a:off x="457200" y="2819400"/>
            <a:ext cx="11277600" cy="1295400"/>
          </a:xfrm>
          <a:prstGeom prst="rect">
            <a:avLst/>
          </a:prstGeom>
        </p:spPr>
        <p:txBody>
          <a:bodyPr/>
          <a:lstStyle>
            <a:lvl1pPr marL="0" indent="0" algn="ctr">
              <a:buNone/>
              <a:defRPr sz="9600" baseline="0">
                <a:solidFill>
                  <a:schemeClr val="tx1"/>
                </a:solidFill>
                <a:latin typeface="WorkSans-ExtraBold" pitchFamily="2" charset="77"/>
              </a:defRPr>
            </a:lvl1pPr>
          </a:lstStyle>
          <a:p>
            <a:pPr lvl="0"/>
            <a:r>
              <a:rPr lang="en-US"/>
              <a:t>$1,000,000.00</a:t>
            </a:r>
          </a:p>
        </p:txBody>
      </p:sp>
      <p:sp>
        <p:nvSpPr>
          <p:cNvPr id="9" name="Text Placeholder 8">
            <a:extLst>
              <a:ext uri="{FF2B5EF4-FFF2-40B4-BE49-F238E27FC236}">
                <a16:creationId xmlns:a16="http://schemas.microsoft.com/office/drawing/2014/main" id="{E070F4BB-1F67-D84B-BABF-2C97C02AA37D}"/>
              </a:ext>
            </a:extLst>
          </p:cNvPr>
          <p:cNvSpPr>
            <a:spLocks noGrp="1"/>
          </p:cNvSpPr>
          <p:nvPr>
            <p:ph type="body" sz="quarter" idx="11" hasCustomPrompt="1"/>
          </p:nvPr>
        </p:nvSpPr>
        <p:spPr>
          <a:xfrm>
            <a:off x="2971800" y="4800600"/>
            <a:ext cx="6629400" cy="1524000"/>
          </a:xfrm>
          <a:prstGeom prst="rect">
            <a:avLst/>
          </a:prstGeom>
        </p:spPr>
        <p:txBody>
          <a:bodyPr/>
          <a:lstStyle>
            <a:lvl1pPr marL="0" indent="0" algn="ctr">
              <a:buNone/>
              <a:defRPr sz="2400" b="1" i="0">
                <a:solidFill>
                  <a:schemeClr val="tx1"/>
                </a:solidFill>
                <a:latin typeface="Work Sans" pitchFamily="2" charset="77"/>
              </a:defRPr>
            </a:lvl1pPr>
            <a:lvl2pPr>
              <a:defRPr sz="2400" b="1" i="0">
                <a:solidFill>
                  <a:schemeClr val="tx1"/>
                </a:solidFill>
                <a:latin typeface="Work Sans" pitchFamily="2" charset="77"/>
              </a:defRPr>
            </a:lvl2pPr>
            <a:lvl3pPr>
              <a:defRPr sz="2400" b="1" i="0">
                <a:solidFill>
                  <a:schemeClr val="tx1"/>
                </a:solidFill>
                <a:latin typeface="Work Sans" pitchFamily="2" charset="77"/>
              </a:defRPr>
            </a:lvl3pPr>
            <a:lvl4pPr>
              <a:defRPr sz="2400" b="1" i="0">
                <a:solidFill>
                  <a:schemeClr val="tx1"/>
                </a:solidFill>
                <a:latin typeface="Work Sans" pitchFamily="2" charset="77"/>
              </a:defRPr>
            </a:lvl4pPr>
            <a:lvl5pPr>
              <a:defRPr sz="2400" b="1" i="0">
                <a:solidFill>
                  <a:schemeClr val="tx1"/>
                </a:solidFill>
                <a:latin typeface="Work Sans" pitchFamily="2" charset="77"/>
              </a:defRPr>
            </a:lvl5pPr>
          </a:lstStyle>
          <a:p>
            <a:pPr lvl="0"/>
            <a:r>
              <a:rPr lang="en-US"/>
              <a:t>Supporting copy goes here </a:t>
            </a:r>
            <a:r>
              <a:rPr lang="en-US" err="1"/>
              <a:t>sint</a:t>
            </a:r>
            <a:r>
              <a:rPr lang="en-US"/>
              <a:t> et </a:t>
            </a:r>
            <a:r>
              <a:rPr lang="en-US" err="1"/>
              <a:t>faciis</a:t>
            </a:r>
            <a:r>
              <a:rPr lang="en-US"/>
              <a:t> </a:t>
            </a:r>
            <a:r>
              <a:rPr lang="en-US" err="1"/>
              <a:t>estem</a:t>
            </a:r>
            <a:r>
              <a:rPr lang="en-US"/>
              <a:t> </a:t>
            </a:r>
            <a:r>
              <a:rPr lang="en-US" err="1"/>
              <a:t>cor</a:t>
            </a:r>
            <a:r>
              <a:rPr lang="en-US"/>
              <a:t> ma as </a:t>
            </a:r>
            <a:r>
              <a:rPr lang="en-US" err="1"/>
              <a:t>auda</a:t>
            </a:r>
            <a:r>
              <a:rPr lang="en-US"/>
              <a:t> </a:t>
            </a:r>
            <a:r>
              <a:rPr lang="en-US" err="1"/>
              <a:t>dolum</a:t>
            </a:r>
            <a:r>
              <a:rPr lang="en-US"/>
              <a:t> </a:t>
            </a:r>
            <a:r>
              <a:rPr lang="en-US" err="1"/>
              <a:t>sequod</a:t>
            </a:r>
            <a:endParaRPr lang="en-US"/>
          </a:p>
        </p:txBody>
      </p:sp>
      <p:sp>
        <p:nvSpPr>
          <p:cNvPr id="12" name="Oval 11">
            <a:extLst>
              <a:ext uri="{FF2B5EF4-FFF2-40B4-BE49-F238E27FC236}">
                <a16:creationId xmlns:a16="http://schemas.microsoft.com/office/drawing/2014/main" id="{0C98A1D1-48F3-4746-BCA0-37C44DCEBCF9}"/>
              </a:ext>
              <a:ext uri="{C183D7F6-B498-43B3-948B-1728B52AA6E4}">
                <adec:decorative xmlns:adec="http://schemas.microsoft.com/office/drawing/2017/decorative" val="1"/>
              </a:ext>
            </a:extLst>
          </p:cNvPr>
          <p:cNvSpPr/>
          <p:nvPr userDrawn="1"/>
        </p:nvSpPr>
        <p:spPr>
          <a:xfrm>
            <a:off x="-3846529" y="3944339"/>
            <a:ext cx="6132529" cy="6132529"/>
          </a:xfrm>
          <a:prstGeom prst="ellipse">
            <a:avLst/>
          </a:prstGeom>
          <a:noFill/>
          <a:ln w="1270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5" name="Picture 134" descr="NorQuest College crest">
            <a:extLst>
              <a:ext uri="{FF2B5EF4-FFF2-40B4-BE49-F238E27FC236}">
                <a16:creationId xmlns:a16="http://schemas.microsoft.com/office/drawing/2014/main" id="{E9659E13-8559-FE4B-8BA2-BFC5942D288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Tree>
    <p:extLst>
      <p:ext uri="{BB962C8B-B14F-4D97-AF65-F5344CB8AC3E}">
        <p14:creationId xmlns:p14="http://schemas.microsoft.com/office/powerpoint/2010/main" val="4131324755"/>
      </p:ext>
    </p:extLst>
  </p:cSld>
  <p:clrMapOvr>
    <a:overrideClrMapping bg1="dk1" tx1="lt1" bg2="dk2" tx2="lt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Section Break Slide">
    <p:bg>
      <p:bgRef idx="1001">
        <a:schemeClr val="bg2"/>
      </p:bgRef>
    </p:bg>
    <p:spTree>
      <p:nvGrpSpPr>
        <p:cNvPr id="1" name=""/>
        <p:cNvGrpSpPr/>
        <p:nvPr/>
      </p:nvGrpSpPr>
      <p:grpSpPr>
        <a:xfrm>
          <a:off x="0" y="0"/>
          <a:ext cx="0" cy="0"/>
          <a:chOff x="0" y="0"/>
          <a:chExt cx="0" cy="0"/>
        </a:xfrm>
      </p:grpSpPr>
      <p:sp>
        <p:nvSpPr>
          <p:cNvPr id="8" name="Text Placeholder 2">
            <a:extLst>
              <a:ext uri="{FF2B5EF4-FFF2-40B4-BE49-F238E27FC236}">
                <a16:creationId xmlns:a16="http://schemas.microsoft.com/office/drawing/2014/main" id="{02A89FC1-0BF8-B949-98E0-72E74A04F3A1}"/>
              </a:ext>
            </a:extLst>
          </p:cNvPr>
          <p:cNvSpPr>
            <a:spLocks noGrp="1"/>
          </p:cNvSpPr>
          <p:nvPr>
            <p:ph type="body" sz="quarter" idx="10" hasCustomPrompt="1"/>
          </p:nvPr>
        </p:nvSpPr>
        <p:spPr>
          <a:xfrm>
            <a:off x="762000" y="4191000"/>
            <a:ext cx="8610600" cy="1676400"/>
          </a:xfrm>
          <a:prstGeom prst="rect">
            <a:avLst/>
          </a:prstGeom>
        </p:spPr>
        <p:txBody>
          <a:bodyPr anchor="b"/>
          <a:lstStyle>
            <a:lvl1pPr marL="0" indent="0">
              <a:buNone/>
              <a:defRPr sz="5000" baseline="0">
                <a:solidFill>
                  <a:schemeClr val="tx1"/>
                </a:solidFill>
                <a:latin typeface="WorkSans-ExtraBold" pitchFamily="2" charset="77"/>
              </a:defRPr>
            </a:lvl1pPr>
          </a:lstStyle>
          <a:p>
            <a:pPr lvl="0"/>
            <a:r>
              <a:rPr lang="en-US"/>
              <a:t>Section break slide</a:t>
            </a:r>
          </a:p>
        </p:txBody>
      </p:sp>
      <p:sp>
        <p:nvSpPr>
          <p:cNvPr id="7" name="Holder 4">
            <a:extLst>
              <a:ext uri="{FF2B5EF4-FFF2-40B4-BE49-F238E27FC236}">
                <a16:creationId xmlns:a16="http://schemas.microsoft.com/office/drawing/2014/main" id="{6B7FD867-0075-4343-B643-5DF397CC80D3}"/>
              </a:ext>
            </a:extLst>
          </p:cNvPr>
          <p:cNvSpPr>
            <a:spLocks noGrp="1"/>
          </p:cNvSpPr>
          <p:nvPr>
            <p:ph type="ftr" sz="quarter" idx="5"/>
          </p:nvPr>
        </p:nvSpPr>
        <p:spPr>
          <a:xfrm>
            <a:off x="7954304" y="6346921"/>
            <a:ext cx="3901440" cy="342900"/>
          </a:xfrm>
          <a:prstGeom prst="rect">
            <a:avLst/>
          </a:prstGeom>
        </p:spPr>
        <p:txBody>
          <a:bodyPr lIns="0" tIns="0" rIns="0" bIns="0" anchor="t"/>
          <a:lstStyle>
            <a:lvl1pPr algn="ct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a:p>
            <a:endParaRPr/>
          </a:p>
        </p:txBody>
      </p:sp>
      <p:sp>
        <p:nvSpPr>
          <p:cNvPr id="11" name="object 2">
            <a:extLst>
              <a:ext uri="{FF2B5EF4-FFF2-40B4-BE49-F238E27FC236}">
                <a16:creationId xmlns:a16="http://schemas.microsoft.com/office/drawing/2014/main" id="{A6ECD2F9-56DA-514E-B89A-819D10CAC467}"/>
              </a:ext>
              <a:ext uri="{C183D7F6-B498-43B3-948B-1728B52AA6E4}">
                <adec:decorative xmlns:adec="http://schemas.microsoft.com/office/drawing/2017/decorative" val="1"/>
              </a:ext>
            </a:extLst>
          </p:cNvPr>
          <p:cNvSpPr/>
          <p:nvPr userDrawn="1"/>
        </p:nvSpPr>
        <p:spPr>
          <a:xfrm>
            <a:off x="780343" y="-1676400"/>
            <a:ext cx="9140825" cy="5521960"/>
          </a:xfrm>
          <a:custGeom>
            <a:avLst/>
            <a:gdLst/>
            <a:ahLst/>
            <a:cxnLst/>
            <a:rect l="l" t="t" r="r" b="b"/>
            <a:pathLst>
              <a:path w="9140825" h="5521960">
                <a:moveTo>
                  <a:pt x="0" y="4989258"/>
                </a:moveTo>
                <a:lnTo>
                  <a:pt x="48131" y="5008831"/>
                </a:lnTo>
                <a:lnTo>
                  <a:pt x="96358" y="5028034"/>
                </a:lnTo>
                <a:lnTo>
                  <a:pt x="144679" y="5046866"/>
                </a:lnTo>
                <a:lnTo>
                  <a:pt x="193091" y="5065328"/>
                </a:lnTo>
                <a:lnTo>
                  <a:pt x="241590" y="5083419"/>
                </a:lnTo>
                <a:lnTo>
                  <a:pt x="290175" y="5101141"/>
                </a:lnTo>
                <a:lnTo>
                  <a:pt x="338842" y="5118493"/>
                </a:lnTo>
                <a:lnTo>
                  <a:pt x="387588" y="5135475"/>
                </a:lnTo>
                <a:lnTo>
                  <a:pt x="436412" y="5152089"/>
                </a:lnTo>
                <a:lnTo>
                  <a:pt x="485309" y="5168334"/>
                </a:lnTo>
                <a:lnTo>
                  <a:pt x="534277" y="5184210"/>
                </a:lnTo>
                <a:lnTo>
                  <a:pt x="583314" y="5199717"/>
                </a:lnTo>
                <a:lnTo>
                  <a:pt x="632416" y="5214857"/>
                </a:lnTo>
                <a:lnTo>
                  <a:pt x="681581" y="5229628"/>
                </a:lnTo>
                <a:lnTo>
                  <a:pt x="730807" y="5244032"/>
                </a:lnTo>
                <a:lnTo>
                  <a:pt x="780089" y="5258069"/>
                </a:lnTo>
                <a:lnTo>
                  <a:pt x="829426" y="5271738"/>
                </a:lnTo>
                <a:lnTo>
                  <a:pt x="878814" y="5285041"/>
                </a:lnTo>
                <a:lnTo>
                  <a:pt x="928252" y="5297977"/>
                </a:lnTo>
                <a:lnTo>
                  <a:pt x="977735" y="5310546"/>
                </a:lnTo>
                <a:lnTo>
                  <a:pt x="1027262" y="5322750"/>
                </a:lnTo>
                <a:lnTo>
                  <a:pt x="1076830" y="5334587"/>
                </a:lnTo>
                <a:lnTo>
                  <a:pt x="1126435" y="5346059"/>
                </a:lnTo>
                <a:lnTo>
                  <a:pt x="1176075" y="5357165"/>
                </a:lnTo>
                <a:lnTo>
                  <a:pt x="1225747" y="5367906"/>
                </a:lnTo>
                <a:lnTo>
                  <a:pt x="1275449" y="5378283"/>
                </a:lnTo>
                <a:lnTo>
                  <a:pt x="1325177" y="5388294"/>
                </a:lnTo>
                <a:lnTo>
                  <a:pt x="1374930" y="5397942"/>
                </a:lnTo>
                <a:lnTo>
                  <a:pt x="1424703" y="5407225"/>
                </a:lnTo>
                <a:lnTo>
                  <a:pt x="1474494" y="5416144"/>
                </a:lnTo>
                <a:lnTo>
                  <a:pt x="1524301" y="5424700"/>
                </a:lnTo>
                <a:lnTo>
                  <a:pt x="1574121" y="5432892"/>
                </a:lnTo>
                <a:lnTo>
                  <a:pt x="1623950" y="5440721"/>
                </a:lnTo>
                <a:lnTo>
                  <a:pt x="1673787" y="5448187"/>
                </a:lnTo>
                <a:lnTo>
                  <a:pt x="1723628" y="5455290"/>
                </a:lnTo>
                <a:lnTo>
                  <a:pt x="1773470" y="5462031"/>
                </a:lnTo>
                <a:lnTo>
                  <a:pt x="1823311" y="5468410"/>
                </a:lnTo>
                <a:lnTo>
                  <a:pt x="1873148" y="5474427"/>
                </a:lnTo>
                <a:lnTo>
                  <a:pt x="1922979" y="5480082"/>
                </a:lnTo>
                <a:lnTo>
                  <a:pt x="1972799" y="5485375"/>
                </a:lnTo>
                <a:lnTo>
                  <a:pt x="2022608" y="5490308"/>
                </a:lnTo>
                <a:lnTo>
                  <a:pt x="2072401" y="5494880"/>
                </a:lnTo>
                <a:lnTo>
                  <a:pt x="2122176" y="5499090"/>
                </a:lnTo>
                <a:lnTo>
                  <a:pt x="2171931" y="5502941"/>
                </a:lnTo>
                <a:lnTo>
                  <a:pt x="2221661" y="5506431"/>
                </a:lnTo>
                <a:lnTo>
                  <a:pt x="2271366" y="5509562"/>
                </a:lnTo>
                <a:lnTo>
                  <a:pt x="2321042" y="5512332"/>
                </a:lnTo>
                <a:lnTo>
                  <a:pt x="2370685" y="5514743"/>
                </a:lnTo>
                <a:lnTo>
                  <a:pt x="2420294" y="5516795"/>
                </a:lnTo>
                <a:lnTo>
                  <a:pt x="2469866" y="5518488"/>
                </a:lnTo>
                <a:lnTo>
                  <a:pt x="2519397" y="5519823"/>
                </a:lnTo>
                <a:lnTo>
                  <a:pt x="2568885" y="5520799"/>
                </a:lnTo>
                <a:lnTo>
                  <a:pt x="2618327" y="5521416"/>
                </a:lnTo>
                <a:lnTo>
                  <a:pt x="2667721" y="5521676"/>
                </a:lnTo>
                <a:lnTo>
                  <a:pt x="2717064" y="5521578"/>
                </a:lnTo>
                <a:lnTo>
                  <a:pt x="2766352" y="5521123"/>
                </a:lnTo>
                <a:lnTo>
                  <a:pt x="2815583" y="5520310"/>
                </a:lnTo>
                <a:lnTo>
                  <a:pt x="2864755" y="5519141"/>
                </a:lnTo>
                <a:lnTo>
                  <a:pt x="2913864" y="5517614"/>
                </a:lnTo>
                <a:lnTo>
                  <a:pt x="2962907" y="5515732"/>
                </a:lnTo>
                <a:lnTo>
                  <a:pt x="3011883" y="5513493"/>
                </a:lnTo>
                <a:lnTo>
                  <a:pt x="3060787" y="5510898"/>
                </a:lnTo>
                <a:lnTo>
                  <a:pt x="3109618" y="5507947"/>
                </a:lnTo>
                <a:lnTo>
                  <a:pt x="3158373" y="5504641"/>
                </a:lnTo>
                <a:lnTo>
                  <a:pt x="3207048" y="5500979"/>
                </a:lnTo>
                <a:lnTo>
                  <a:pt x="3255642" y="5496963"/>
                </a:lnTo>
                <a:lnTo>
                  <a:pt x="3304150" y="5492592"/>
                </a:lnTo>
                <a:lnTo>
                  <a:pt x="3352571" y="5487866"/>
                </a:lnTo>
                <a:lnTo>
                  <a:pt x="3400901" y="5482786"/>
                </a:lnTo>
                <a:lnTo>
                  <a:pt x="3449139" y="5477353"/>
                </a:lnTo>
                <a:lnTo>
                  <a:pt x="3497280" y="5471565"/>
                </a:lnTo>
                <a:lnTo>
                  <a:pt x="3545323" y="5465424"/>
                </a:lnTo>
                <a:lnTo>
                  <a:pt x="3593264" y="5458930"/>
                </a:lnTo>
                <a:lnTo>
                  <a:pt x="3641101" y="5452083"/>
                </a:lnTo>
                <a:lnTo>
                  <a:pt x="3688830" y="5444883"/>
                </a:lnTo>
                <a:lnTo>
                  <a:pt x="3736450" y="5437330"/>
                </a:lnTo>
                <a:lnTo>
                  <a:pt x="3783957" y="5429425"/>
                </a:lnTo>
                <a:lnTo>
                  <a:pt x="3831349" y="5421169"/>
                </a:lnTo>
                <a:lnTo>
                  <a:pt x="3878622" y="5412560"/>
                </a:lnTo>
                <a:lnTo>
                  <a:pt x="3925775" y="5403600"/>
                </a:lnTo>
                <a:lnTo>
                  <a:pt x="3972803" y="5394289"/>
                </a:lnTo>
                <a:lnTo>
                  <a:pt x="4019705" y="5384627"/>
                </a:lnTo>
                <a:lnTo>
                  <a:pt x="4066478" y="5374614"/>
                </a:lnTo>
                <a:lnTo>
                  <a:pt x="4113118" y="5364250"/>
                </a:lnTo>
                <a:lnTo>
                  <a:pt x="4159624" y="5353536"/>
                </a:lnTo>
                <a:lnTo>
                  <a:pt x="4205992" y="5342473"/>
                </a:lnTo>
                <a:lnTo>
                  <a:pt x="4252219" y="5331059"/>
                </a:lnTo>
                <a:lnTo>
                  <a:pt x="4298303" y="5319296"/>
                </a:lnTo>
                <a:lnTo>
                  <a:pt x="4344241" y="5307184"/>
                </a:lnTo>
                <a:lnTo>
                  <a:pt x="4390030" y="5294722"/>
                </a:lnTo>
                <a:lnTo>
                  <a:pt x="4435667" y="5281912"/>
                </a:lnTo>
                <a:lnTo>
                  <a:pt x="4481150" y="5268754"/>
                </a:lnTo>
                <a:lnTo>
                  <a:pt x="4526475" y="5255247"/>
                </a:lnTo>
                <a:lnTo>
                  <a:pt x="4571641" y="5241392"/>
                </a:lnTo>
                <a:lnTo>
                  <a:pt x="4616644" y="5227189"/>
                </a:lnTo>
                <a:lnTo>
                  <a:pt x="4661481" y="5212639"/>
                </a:lnTo>
                <a:lnTo>
                  <a:pt x="4706150" y="5197741"/>
                </a:lnTo>
                <a:lnTo>
                  <a:pt x="4753193" y="5181611"/>
                </a:lnTo>
                <a:lnTo>
                  <a:pt x="4800068" y="5165063"/>
                </a:lnTo>
                <a:lnTo>
                  <a:pt x="4846771" y="5148097"/>
                </a:lnTo>
                <a:lnTo>
                  <a:pt x="4893301" y="5130716"/>
                </a:lnTo>
                <a:lnTo>
                  <a:pt x="4939657" y="5112921"/>
                </a:lnTo>
                <a:lnTo>
                  <a:pt x="4985836" y="5094711"/>
                </a:lnTo>
                <a:lnTo>
                  <a:pt x="5031837" y="5076089"/>
                </a:lnTo>
                <a:lnTo>
                  <a:pt x="5077659" y="5057055"/>
                </a:lnTo>
                <a:lnTo>
                  <a:pt x="5123300" y="5037610"/>
                </a:lnTo>
                <a:lnTo>
                  <a:pt x="5168758" y="5017756"/>
                </a:lnTo>
                <a:lnTo>
                  <a:pt x="5214031" y="4997494"/>
                </a:lnTo>
                <a:lnTo>
                  <a:pt x="5259117" y="4976824"/>
                </a:lnTo>
                <a:lnTo>
                  <a:pt x="5304016" y="4955748"/>
                </a:lnTo>
                <a:lnTo>
                  <a:pt x="5348726" y="4934266"/>
                </a:lnTo>
                <a:lnTo>
                  <a:pt x="5393244" y="4912380"/>
                </a:lnTo>
                <a:lnTo>
                  <a:pt x="5437569" y="4890092"/>
                </a:lnTo>
                <a:lnTo>
                  <a:pt x="5481699" y="4867401"/>
                </a:lnTo>
                <a:lnTo>
                  <a:pt x="5525633" y="4844309"/>
                </a:lnTo>
                <a:lnTo>
                  <a:pt x="5569370" y="4820817"/>
                </a:lnTo>
                <a:lnTo>
                  <a:pt x="5612906" y="4796926"/>
                </a:lnTo>
                <a:lnTo>
                  <a:pt x="5656242" y="4772637"/>
                </a:lnTo>
                <a:lnTo>
                  <a:pt x="5699374" y="4747952"/>
                </a:lnTo>
                <a:lnTo>
                  <a:pt x="5742302" y="4722871"/>
                </a:lnTo>
                <a:lnTo>
                  <a:pt x="5785023" y="4697395"/>
                </a:lnTo>
                <a:lnTo>
                  <a:pt x="5827536" y="4671525"/>
                </a:lnTo>
                <a:lnTo>
                  <a:pt x="5869840" y="4645263"/>
                </a:lnTo>
                <a:lnTo>
                  <a:pt x="5911933" y="4618610"/>
                </a:lnTo>
                <a:lnTo>
                  <a:pt x="5953812" y="4591566"/>
                </a:lnTo>
                <a:lnTo>
                  <a:pt x="5995477" y="4564132"/>
                </a:lnTo>
                <a:lnTo>
                  <a:pt x="6036925" y="4536311"/>
                </a:lnTo>
                <a:lnTo>
                  <a:pt x="6078156" y="4508102"/>
                </a:lnTo>
                <a:lnTo>
                  <a:pt x="6119166" y="4479507"/>
                </a:lnTo>
                <a:lnTo>
                  <a:pt x="6159956" y="4450526"/>
                </a:lnTo>
                <a:lnTo>
                  <a:pt x="6200522" y="4421162"/>
                </a:lnTo>
                <a:lnTo>
                  <a:pt x="6240864" y="4391415"/>
                </a:lnTo>
                <a:lnTo>
                  <a:pt x="6280979" y="4361285"/>
                </a:lnTo>
                <a:lnTo>
                  <a:pt x="6320867" y="4330775"/>
                </a:lnTo>
                <a:lnTo>
                  <a:pt x="6360524" y="4299885"/>
                </a:lnTo>
                <a:lnTo>
                  <a:pt x="6399951" y="4268616"/>
                </a:lnTo>
                <a:lnTo>
                  <a:pt x="6439144" y="4236970"/>
                </a:lnTo>
                <a:lnTo>
                  <a:pt x="6478102" y="4204947"/>
                </a:lnTo>
                <a:lnTo>
                  <a:pt x="6516825" y="4172548"/>
                </a:lnTo>
                <a:lnTo>
                  <a:pt x="6555309" y="4139775"/>
                </a:lnTo>
                <a:lnTo>
                  <a:pt x="6593553" y="4106628"/>
                </a:lnTo>
                <a:lnTo>
                  <a:pt x="6631556" y="4073109"/>
                </a:lnTo>
                <a:lnTo>
                  <a:pt x="6669316" y="4039218"/>
                </a:lnTo>
                <a:lnTo>
                  <a:pt x="6706831" y="4004957"/>
                </a:lnTo>
                <a:lnTo>
                  <a:pt x="6741704" y="3972383"/>
                </a:lnTo>
                <a:lnTo>
                  <a:pt x="6776399" y="3939070"/>
                </a:lnTo>
                <a:lnTo>
                  <a:pt x="6810913" y="3905040"/>
                </a:lnTo>
                <a:lnTo>
                  <a:pt x="6845243" y="3870315"/>
                </a:lnTo>
                <a:lnTo>
                  <a:pt x="6879387" y="3834917"/>
                </a:lnTo>
                <a:lnTo>
                  <a:pt x="6913342" y="3798867"/>
                </a:lnTo>
                <a:lnTo>
                  <a:pt x="6947104" y="3762188"/>
                </a:lnTo>
                <a:lnTo>
                  <a:pt x="6980672" y="3724902"/>
                </a:lnTo>
                <a:lnTo>
                  <a:pt x="7014042" y="3687030"/>
                </a:lnTo>
                <a:lnTo>
                  <a:pt x="7047211" y="3648595"/>
                </a:lnTo>
                <a:lnTo>
                  <a:pt x="7080177" y="3609619"/>
                </a:lnTo>
                <a:lnTo>
                  <a:pt x="7112937" y="3570123"/>
                </a:lnTo>
                <a:lnTo>
                  <a:pt x="7145488" y="3530130"/>
                </a:lnTo>
                <a:lnTo>
                  <a:pt x="7177827" y="3489661"/>
                </a:lnTo>
                <a:lnTo>
                  <a:pt x="7209952" y="3448738"/>
                </a:lnTo>
                <a:lnTo>
                  <a:pt x="7241859" y="3407384"/>
                </a:lnTo>
                <a:lnTo>
                  <a:pt x="7273546" y="3365621"/>
                </a:lnTo>
                <a:lnTo>
                  <a:pt x="7305009" y="3323469"/>
                </a:lnTo>
                <a:lnTo>
                  <a:pt x="7336247" y="3280952"/>
                </a:lnTo>
                <a:lnTo>
                  <a:pt x="7367256" y="3238092"/>
                </a:lnTo>
                <a:lnTo>
                  <a:pt x="7398034" y="3194909"/>
                </a:lnTo>
                <a:lnTo>
                  <a:pt x="7428577" y="3151427"/>
                </a:lnTo>
                <a:lnTo>
                  <a:pt x="7458883" y="3107667"/>
                </a:lnTo>
                <a:lnTo>
                  <a:pt x="7488950" y="3063651"/>
                </a:lnTo>
                <a:lnTo>
                  <a:pt x="7518773" y="3019401"/>
                </a:lnTo>
                <a:lnTo>
                  <a:pt x="7548351" y="2974939"/>
                </a:lnTo>
                <a:lnTo>
                  <a:pt x="7577680" y="2930287"/>
                </a:lnTo>
                <a:lnTo>
                  <a:pt x="7606758" y="2885468"/>
                </a:lnTo>
                <a:lnTo>
                  <a:pt x="7635582" y="2840502"/>
                </a:lnTo>
                <a:lnTo>
                  <a:pt x="7664149" y="2795412"/>
                </a:lnTo>
                <a:lnTo>
                  <a:pt x="7692456" y="2750220"/>
                </a:lnTo>
                <a:lnTo>
                  <a:pt x="7720501" y="2704947"/>
                </a:lnTo>
                <a:lnTo>
                  <a:pt x="7748281" y="2659617"/>
                </a:lnTo>
                <a:lnTo>
                  <a:pt x="7775792" y="2614250"/>
                </a:lnTo>
                <a:lnTo>
                  <a:pt x="7803033" y="2568869"/>
                </a:lnTo>
                <a:lnTo>
                  <a:pt x="7829999" y="2523496"/>
                </a:lnTo>
                <a:lnTo>
                  <a:pt x="7856689" y="2478153"/>
                </a:lnTo>
                <a:lnTo>
                  <a:pt x="7883100" y="2432861"/>
                </a:lnTo>
                <a:lnTo>
                  <a:pt x="7909228" y="2387642"/>
                </a:lnTo>
                <a:lnTo>
                  <a:pt x="7935072" y="2342520"/>
                </a:lnTo>
                <a:lnTo>
                  <a:pt x="7960627" y="2297514"/>
                </a:lnTo>
                <a:lnTo>
                  <a:pt x="7985892" y="2252649"/>
                </a:lnTo>
                <a:lnTo>
                  <a:pt x="8010863" y="2207944"/>
                </a:lnTo>
                <a:lnTo>
                  <a:pt x="8035538" y="2163423"/>
                </a:lnTo>
                <a:lnTo>
                  <a:pt x="8059914" y="2119108"/>
                </a:lnTo>
                <a:lnTo>
                  <a:pt x="8083987" y="2075020"/>
                </a:lnTo>
                <a:lnTo>
                  <a:pt x="8107756" y="2031181"/>
                </a:lnTo>
                <a:lnTo>
                  <a:pt x="8131218" y="1987613"/>
                </a:lnTo>
                <a:lnTo>
                  <a:pt x="8154369" y="1944339"/>
                </a:lnTo>
                <a:lnTo>
                  <a:pt x="8177207" y="1901380"/>
                </a:lnTo>
                <a:lnTo>
                  <a:pt x="8199728" y="1858758"/>
                </a:lnTo>
                <a:lnTo>
                  <a:pt x="8221931" y="1816495"/>
                </a:lnTo>
                <a:lnTo>
                  <a:pt x="8243812" y="1774613"/>
                </a:lnTo>
                <a:lnTo>
                  <a:pt x="8265369" y="1733135"/>
                </a:lnTo>
                <a:lnTo>
                  <a:pt x="8286598" y="1692081"/>
                </a:lnTo>
                <a:lnTo>
                  <a:pt x="8307497" y="1651474"/>
                </a:lnTo>
                <a:lnTo>
                  <a:pt x="8328063" y="1611337"/>
                </a:lnTo>
                <a:lnTo>
                  <a:pt x="8348294" y="1571690"/>
                </a:lnTo>
                <a:lnTo>
                  <a:pt x="8368186" y="1532556"/>
                </a:lnTo>
                <a:lnTo>
                  <a:pt x="8387736" y="1493957"/>
                </a:lnTo>
                <a:lnTo>
                  <a:pt x="8406942" y="1455915"/>
                </a:lnTo>
                <a:lnTo>
                  <a:pt x="8430468" y="1409246"/>
                </a:lnTo>
                <a:lnTo>
                  <a:pt x="8454175" y="1362215"/>
                </a:lnTo>
                <a:lnTo>
                  <a:pt x="8478042" y="1314867"/>
                </a:lnTo>
                <a:lnTo>
                  <a:pt x="8502048" y="1267246"/>
                </a:lnTo>
                <a:lnTo>
                  <a:pt x="8526169" y="1219395"/>
                </a:lnTo>
                <a:lnTo>
                  <a:pt x="8550384" y="1171358"/>
                </a:lnTo>
                <a:lnTo>
                  <a:pt x="8574670" y="1123179"/>
                </a:lnTo>
                <a:lnTo>
                  <a:pt x="8599006" y="1074903"/>
                </a:lnTo>
                <a:lnTo>
                  <a:pt x="8623369" y="1026572"/>
                </a:lnTo>
                <a:lnTo>
                  <a:pt x="8647737" y="978231"/>
                </a:lnTo>
                <a:lnTo>
                  <a:pt x="8672088" y="929924"/>
                </a:lnTo>
                <a:lnTo>
                  <a:pt x="8696400" y="881695"/>
                </a:lnTo>
                <a:lnTo>
                  <a:pt x="8720650" y="833588"/>
                </a:lnTo>
                <a:lnTo>
                  <a:pt x="8744818" y="785646"/>
                </a:lnTo>
                <a:lnTo>
                  <a:pt x="8768879" y="737914"/>
                </a:lnTo>
                <a:lnTo>
                  <a:pt x="8792813" y="690435"/>
                </a:lnTo>
                <a:lnTo>
                  <a:pt x="8816597" y="643254"/>
                </a:lnTo>
                <a:lnTo>
                  <a:pt x="8840209" y="596413"/>
                </a:lnTo>
                <a:lnTo>
                  <a:pt x="8863626" y="549958"/>
                </a:lnTo>
                <a:lnTo>
                  <a:pt x="8886828" y="503932"/>
                </a:lnTo>
                <a:lnTo>
                  <a:pt x="8909791" y="458380"/>
                </a:lnTo>
                <a:lnTo>
                  <a:pt x="8932493" y="413344"/>
                </a:lnTo>
                <a:lnTo>
                  <a:pt x="8954913" y="368869"/>
                </a:lnTo>
                <a:lnTo>
                  <a:pt x="8977028" y="324998"/>
                </a:lnTo>
                <a:lnTo>
                  <a:pt x="8998816" y="281777"/>
                </a:lnTo>
                <a:lnTo>
                  <a:pt x="9020255" y="239248"/>
                </a:lnTo>
                <a:lnTo>
                  <a:pt x="9041322" y="197456"/>
                </a:lnTo>
                <a:lnTo>
                  <a:pt x="9061996" y="156444"/>
                </a:lnTo>
                <a:lnTo>
                  <a:pt x="9082255" y="116256"/>
                </a:lnTo>
                <a:lnTo>
                  <a:pt x="9102076" y="76937"/>
                </a:lnTo>
                <a:lnTo>
                  <a:pt x="9121437" y="38530"/>
                </a:lnTo>
                <a:lnTo>
                  <a:pt x="9140317" y="1079"/>
                </a:lnTo>
                <a:lnTo>
                  <a:pt x="9077815" y="531"/>
                </a:lnTo>
                <a:lnTo>
                  <a:pt x="9015589" y="171"/>
                </a:lnTo>
                <a:lnTo>
                  <a:pt x="8953638" y="0"/>
                </a:lnTo>
                <a:lnTo>
                  <a:pt x="8891961" y="15"/>
                </a:lnTo>
                <a:lnTo>
                  <a:pt x="8830558" y="217"/>
                </a:lnTo>
                <a:lnTo>
                  <a:pt x="8769428" y="605"/>
                </a:lnTo>
                <a:lnTo>
                  <a:pt x="8708572" y="1178"/>
                </a:lnTo>
                <a:lnTo>
                  <a:pt x="8647988" y="1935"/>
                </a:lnTo>
                <a:lnTo>
                  <a:pt x="8587676" y="2875"/>
                </a:lnTo>
                <a:lnTo>
                  <a:pt x="8527636" y="3997"/>
                </a:lnTo>
                <a:lnTo>
                  <a:pt x="8467866" y="5302"/>
                </a:lnTo>
                <a:lnTo>
                  <a:pt x="8408368" y="6787"/>
                </a:lnTo>
                <a:lnTo>
                  <a:pt x="8349140" y="8452"/>
                </a:lnTo>
                <a:lnTo>
                  <a:pt x="8290181" y="10297"/>
                </a:lnTo>
                <a:lnTo>
                  <a:pt x="8231492" y="12321"/>
                </a:lnTo>
                <a:lnTo>
                  <a:pt x="8173072" y="14522"/>
                </a:lnTo>
                <a:lnTo>
                  <a:pt x="8114921" y="16900"/>
                </a:lnTo>
                <a:lnTo>
                  <a:pt x="8057037" y="19454"/>
                </a:lnTo>
                <a:lnTo>
                  <a:pt x="7999421" y="22184"/>
                </a:lnTo>
                <a:lnTo>
                  <a:pt x="7942072" y="25088"/>
                </a:lnTo>
                <a:lnTo>
                  <a:pt x="7884989" y="28166"/>
                </a:lnTo>
                <a:lnTo>
                  <a:pt x="7828173" y="31417"/>
                </a:lnTo>
                <a:lnTo>
                  <a:pt x="7771622" y="34840"/>
                </a:lnTo>
                <a:lnTo>
                  <a:pt x="7715337" y="38435"/>
                </a:lnTo>
                <a:lnTo>
                  <a:pt x="7659317" y="42201"/>
                </a:lnTo>
                <a:lnTo>
                  <a:pt x="7603561" y="46136"/>
                </a:lnTo>
                <a:lnTo>
                  <a:pt x="7548068" y="50240"/>
                </a:lnTo>
                <a:lnTo>
                  <a:pt x="7492840" y="54513"/>
                </a:lnTo>
                <a:lnTo>
                  <a:pt x="7437874" y="58953"/>
                </a:lnTo>
                <a:lnTo>
                  <a:pt x="7383171" y="63560"/>
                </a:lnTo>
                <a:lnTo>
                  <a:pt x="7328729" y="68333"/>
                </a:lnTo>
                <a:lnTo>
                  <a:pt x="7274550" y="73271"/>
                </a:lnTo>
                <a:lnTo>
                  <a:pt x="7220632" y="78374"/>
                </a:lnTo>
                <a:lnTo>
                  <a:pt x="7166974" y="83639"/>
                </a:lnTo>
                <a:lnTo>
                  <a:pt x="7113577" y="89068"/>
                </a:lnTo>
                <a:lnTo>
                  <a:pt x="7060439" y="94659"/>
                </a:lnTo>
                <a:lnTo>
                  <a:pt x="7007561" y="100411"/>
                </a:lnTo>
                <a:lnTo>
                  <a:pt x="6954941" y="106323"/>
                </a:lnTo>
                <a:lnTo>
                  <a:pt x="6902581" y="112395"/>
                </a:lnTo>
                <a:lnTo>
                  <a:pt x="6850478" y="118625"/>
                </a:lnTo>
                <a:lnTo>
                  <a:pt x="6798632" y="125014"/>
                </a:lnTo>
                <a:lnTo>
                  <a:pt x="6747044" y="131560"/>
                </a:lnTo>
                <a:lnTo>
                  <a:pt x="6695713" y="138262"/>
                </a:lnTo>
                <a:lnTo>
                  <a:pt x="6644637" y="145120"/>
                </a:lnTo>
                <a:lnTo>
                  <a:pt x="6593817" y="152133"/>
                </a:lnTo>
                <a:lnTo>
                  <a:pt x="6543253" y="159300"/>
                </a:lnTo>
                <a:lnTo>
                  <a:pt x="6492943" y="166620"/>
                </a:lnTo>
                <a:lnTo>
                  <a:pt x="6442888" y="174093"/>
                </a:lnTo>
                <a:lnTo>
                  <a:pt x="6393087" y="181717"/>
                </a:lnTo>
                <a:lnTo>
                  <a:pt x="6343539" y="189493"/>
                </a:lnTo>
                <a:lnTo>
                  <a:pt x="6294244" y="197418"/>
                </a:lnTo>
                <a:lnTo>
                  <a:pt x="6245202" y="205493"/>
                </a:lnTo>
                <a:lnTo>
                  <a:pt x="6196411" y="213716"/>
                </a:lnTo>
                <a:lnTo>
                  <a:pt x="6147873" y="222087"/>
                </a:lnTo>
                <a:lnTo>
                  <a:pt x="6099585" y="230606"/>
                </a:lnTo>
                <a:lnTo>
                  <a:pt x="6051548" y="239270"/>
                </a:lnTo>
                <a:lnTo>
                  <a:pt x="6003762" y="248079"/>
                </a:lnTo>
                <a:lnTo>
                  <a:pt x="5956225" y="257034"/>
                </a:lnTo>
                <a:lnTo>
                  <a:pt x="5908938" y="266132"/>
                </a:lnTo>
                <a:lnTo>
                  <a:pt x="5861899" y="275373"/>
                </a:lnTo>
                <a:lnTo>
                  <a:pt x="5815110" y="284756"/>
                </a:lnTo>
                <a:lnTo>
                  <a:pt x="5768568" y="294281"/>
                </a:lnTo>
                <a:lnTo>
                  <a:pt x="5722273" y="303946"/>
                </a:lnTo>
                <a:lnTo>
                  <a:pt x="5676226" y="313752"/>
                </a:lnTo>
                <a:lnTo>
                  <a:pt x="5630425" y="323696"/>
                </a:lnTo>
                <a:lnTo>
                  <a:pt x="5584871" y="333779"/>
                </a:lnTo>
                <a:lnTo>
                  <a:pt x="5539562" y="343999"/>
                </a:lnTo>
                <a:lnTo>
                  <a:pt x="5494498" y="354355"/>
                </a:lnTo>
                <a:lnTo>
                  <a:pt x="5449680" y="364848"/>
                </a:lnTo>
                <a:lnTo>
                  <a:pt x="5405105" y="375476"/>
                </a:lnTo>
                <a:lnTo>
                  <a:pt x="5360775" y="386238"/>
                </a:lnTo>
                <a:lnTo>
                  <a:pt x="5316688" y="397134"/>
                </a:lnTo>
                <a:lnTo>
                  <a:pt x="5272844" y="408162"/>
                </a:lnTo>
                <a:lnTo>
                  <a:pt x="5229242" y="419323"/>
                </a:lnTo>
                <a:lnTo>
                  <a:pt x="5185883" y="430614"/>
                </a:lnTo>
                <a:lnTo>
                  <a:pt x="5142765" y="442036"/>
                </a:lnTo>
                <a:lnTo>
                  <a:pt x="5099889" y="453588"/>
                </a:lnTo>
                <a:lnTo>
                  <a:pt x="5057253" y="465268"/>
                </a:lnTo>
                <a:lnTo>
                  <a:pt x="5014857" y="477077"/>
                </a:lnTo>
                <a:lnTo>
                  <a:pt x="4972702" y="489012"/>
                </a:lnTo>
                <a:lnTo>
                  <a:pt x="4930785" y="501074"/>
                </a:lnTo>
                <a:lnTo>
                  <a:pt x="4889108" y="513262"/>
                </a:lnTo>
                <a:lnTo>
                  <a:pt x="4847669" y="525575"/>
                </a:lnTo>
                <a:lnTo>
                  <a:pt x="4806468" y="538011"/>
                </a:lnTo>
                <a:lnTo>
                  <a:pt x="4765505" y="550571"/>
                </a:lnTo>
                <a:lnTo>
                  <a:pt x="4724778" y="563253"/>
                </a:lnTo>
                <a:lnTo>
                  <a:pt x="4684289" y="576058"/>
                </a:lnTo>
                <a:lnTo>
                  <a:pt x="4644035" y="588982"/>
                </a:lnTo>
                <a:lnTo>
                  <a:pt x="4604017" y="602028"/>
                </a:lnTo>
                <a:lnTo>
                  <a:pt x="4564235" y="615192"/>
                </a:lnTo>
                <a:lnTo>
                  <a:pt x="4524687" y="628475"/>
                </a:lnTo>
                <a:lnTo>
                  <a:pt x="4485374" y="641876"/>
                </a:lnTo>
                <a:lnTo>
                  <a:pt x="4446294" y="655393"/>
                </a:lnTo>
                <a:lnTo>
                  <a:pt x="4407448" y="669027"/>
                </a:lnTo>
                <a:lnTo>
                  <a:pt x="4368835" y="682776"/>
                </a:lnTo>
                <a:lnTo>
                  <a:pt x="4330455" y="696640"/>
                </a:lnTo>
                <a:lnTo>
                  <a:pt x="4292306" y="710618"/>
                </a:lnTo>
                <a:lnTo>
                  <a:pt x="4254390" y="724708"/>
                </a:lnTo>
                <a:lnTo>
                  <a:pt x="4216704" y="738911"/>
                </a:lnTo>
                <a:lnTo>
                  <a:pt x="4163429" y="759383"/>
                </a:lnTo>
                <a:lnTo>
                  <a:pt x="4110520" y="780200"/>
                </a:lnTo>
                <a:lnTo>
                  <a:pt x="4057975" y="801357"/>
                </a:lnTo>
                <a:lnTo>
                  <a:pt x="4005794" y="822853"/>
                </a:lnTo>
                <a:lnTo>
                  <a:pt x="3953977" y="844682"/>
                </a:lnTo>
                <a:lnTo>
                  <a:pt x="3902522" y="866842"/>
                </a:lnTo>
                <a:lnTo>
                  <a:pt x="3851429" y="889329"/>
                </a:lnTo>
                <a:lnTo>
                  <a:pt x="3800698" y="912140"/>
                </a:lnTo>
                <a:lnTo>
                  <a:pt x="3750327" y="935271"/>
                </a:lnTo>
                <a:lnTo>
                  <a:pt x="3700316" y="958718"/>
                </a:lnTo>
                <a:lnTo>
                  <a:pt x="3650665" y="982479"/>
                </a:lnTo>
                <a:lnTo>
                  <a:pt x="3601371" y="1006549"/>
                </a:lnTo>
                <a:lnTo>
                  <a:pt x="3552436" y="1030926"/>
                </a:lnTo>
                <a:lnTo>
                  <a:pt x="3503858" y="1055605"/>
                </a:lnTo>
                <a:lnTo>
                  <a:pt x="3455637" y="1080583"/>
                </a:lnTo>
                <a:lnTo>
                  <a:pt x="3407771" y="1105857"/>
                </a:lnTo>
                <a:lnTo>
                  <a:pt x="3360261" y="1131423"/>
                </a:lnTo>
                <a:lnTo>
                  <a:pt x="3313105" y="1157278"/>
                </a:lnTo>
                <a:lnTo>
                  <a:pt x="3266302" y="1183418"/>
                </a:lnTo>
                <a:lnTo>
                  <a:pt x="3219853" y="1209840"/>
                </a:lnTo>
                <a:lnTo>
                  <a:pt x="3173756" y="1236540"/>
                </a:lnTo>
                <a:lnTo>
                  <a:pt x="3128011" y="1263514"/>
                </a:lnTo>
                <a:lnTo>
                  <a:pt x="3082617" y="1290760"/>
                </a:lnTo>
                <a:lnTo>
                  <a:pt x="3037574" y="1318274"/>
                </a:lnTo>
                <a:lnTo>
                  <a:pt x="2992880" y="1346052"/>
                </a:lnTo>
                <a:lnTo>
                  <a:pt x="2948535" y="1374090"/>
                </a:lnTo>
                <a:lnTo>
                  <a:pt x="2904538" y="1402386"/>
                </a:lnTo>
                <a:lnTo>
                  <a:pt x="2860889" y="1430936"/>
                </a:lnTo>
                <a:lnTo>
                  <a:pt x="2817587" y="1459736"/>
                </a:lnTo>
                <a:lnTo>
                  <a:pt x="2774631" y="1488782"/>
                </a:lnTo>
                <a:lnTo>
                  <a:pt x="2732021" y="1518072"/>
                </a:lnTo>
                <a:lnTo>
                  <a:pt x="2689755" y="1547602"/>
                </a:lnTo>
                <a:lnTo>
                  <a:pt x="2647834" y="1577368"/>
                </a:lnTo>
                <a:lnTo>
                  <a:pt x="2606256" y="1607367"/>
                </a:lnTo>
                <a:lnTo>
                  <a:pt x="2565021" y="1637595"/>
                </a:lnTo>
                <a:lnTo>
                  <a:pt x="2524128" y="1668048"/>
                </a:lnTo>
                <a:lnTo>
                  <a:pt x="2483577" y="1698725"/>
                </a:lnTo>
                <a:lnTo>
                  <a:pt x="2443367" y="1729620"/>
                </a:lnTo>
                <a:lnTo>
                  <a:pt x="2403496" y="1760730"/>
                </a:lnTo>
                <a:lnTo>
                  <a:pt x="2363965" y="1792052"/>
                </a:lnTo>
                <a:lnTo>
                  <a:pt x="2324773" y="1823583"/>
                </a:lnTo>
                <a:lnTo>
                  <a:pt x="2285919" y="1855318"/>
                </a:lnTo>
                <a:lnTo>
                  <a:pt x="2247402" y="1887255"/>
                </a:lnTo>
                <a:lnTo>
                  <a:pt x="2209222" y="1919390"/>
                </a:lnTo>
                <a:lnTo>
                  <a:pt x="2171377" y="1951718"/>
                </a:lnTo>
                <a:lnTo>
                  <a:pt x="2133868" y="1984238"/>
                </a:lnTo>
                <a:lnTo>
                  <a:pt x="2096694" y="2016946"/>
                </a:lnTo>
                <a:lnTo>
                  <a:pt x="2059854" y="2049837"/>
                </a:lnTo>
                <a:lnTo>
                  <a:pt x="2023347" y="2082908"/>
                </a:lnTo>
                <a:lnTo>
                  <a:pt x="1987172" y="2116157"/>
                </a:lnTo>
                <a:lnTo>
                  <a:pt x="1951329" y="2149578"/>
                </a:lnTo>
                <a:lnTo>
                  <a:pt x="1915818" y="2183170"/>
                </a:lnTo>
                <a:lnTo>
                  <a:pt x="1880637" y="2216928"/>
                </a:lnTo>
                <a:lnTo>
                  <a:pt x="1845786" y="2250849"/>
                </a:lnTo>
                <a:lnTo>
                  <a:pt x="1811264" y="2284930"/>
                </a:lnTo>
                <a:lnTo>
                  <a:pt x="1777070" y="2319166"/>
                </a:lnTo>
                <a:lnTo>
                  <a:pt x="1743205" y="2353555"/>
                </a:lnTo>
                <a:lnTo>
                  <a:pt x="1709666" y="2388093"/>
                </a:lnTo>
                <a:lnTo>
                  <a:pt x="1676454" y="2422777"/>
                </a:lnTo>
                <a:lnTo>
                  <a:pt x="1643567" y="2457602"/>
                </a:lnTo>
                <a:lnTo>
                  <a:pt x="1611006" y="2492566"/>
                </a:lnTo>
                <a:lnTo>
                  <a:pt x="1578769" y="2527664"/>
                </a:lnTo>
                <a:lnTo>
                  <a:pt x="1546855" y="2562895"/>
                </a:lnTo>
                <a:lnTo>
                  <a:pt x="1515265" y="2598253"/>
                </a:lnTo>
                <a:lnTo>
                  <a:pt x="1483997" y="2633736"/>
                </a:lnTo>
                <a:lnTo>
                  <a:pt x="1453050" y="2669340"/>
                </a:lnTo>
                <a:lnTo>
                  <a:pt x="1422424" y="2705061"/>
                </a:lnTo>
                <a:lnTo>
                  <a:pt x="1392119" y="2740896"/>
                </a:lnTo>
                <a:lnTo>
                  <a:pt x="1362133" y="2776842"/>
                </a:lnTo>
                <a:lnTo>
                  <a:pt x="1332466" y="2812895"/>
                </a:lnTo>
                <a:lnTo>
                  <a:pt x="1303118" y="2849051"/>
                </a:lnTo>
                <a:lnTo>
                  <a:pt x="1274087" y="2885308"/>
                </a:lnTo>
                <a:lnTo>
                  <a:pt x="1245372" y="2921661"/>
                </a:lnTo>
                <a:lnTo>
                  <a:pt x="1216974" y="2958107"/>
                </a:lnTo>
                <a:lnTo>
                  <a:pt x="1188891" y="2994643"/>
                </a:lnTo>
                <a:lnTo>
                  <a:pt x="1161123" y="3031264"/>
                </a:lnTo>
                <a:lnTo>
                  <a:pt x="1133669" y="3067969"/>
                </a:lnTo>
                <a:lnTo>
                  <a:pt x="1106529" y="3104752"/>
                </a:lnTo>
                <a:lnTo>
                  <a:pt x="1079701" y="3141611"/>
                </a:lnTo>
                <a:lnTo>
                  <a:pt x="1053185" y="3178542"/>
                </a:lnTo>
                <a:lnTo>
                  <a:pt x="1026981" y="3215542"/>
                </a:lnTo>
                <a:lnTo>
                  <a:pt x="1001087" y="3252607"/>
                </a:lnTo>
                <a:lnTo>
                  <a:pt x="975504" y="3289733"/>
                </a:lnTo>
                <a:lnTo>
                  <a:pt x="950229" y="3326918"/>
                </a:lnTo>
                <a:lnTo>
                  <a:pt x="925264" y="3364157"/>
                </a:lnTo>
                <a:lnTo>
                  <a:pt x="900606" y="3401447"/>
                </a:lnTo>
                <a:lnTo>
                  <a:pt x="876255" y="3438785"/>
                </a:lnTo>
                <a:lnTo>
                  <a:pt x="852211" y="3476167"/>
                </a:lnTo>
                <a:lnTo>
                  <a:pt x="828473" y="3513590"/>
                </a:lnTo>
                <a:lnTo>
                  <a:pt x="805040" y="3551050"/>
                </a:lnTo>
                <a:lnTo>
                  <a:pt x="781912" y="3588544"/>
                </a:lnTo>
                <a:lnTo>
                  <a:pt x="759087" y="3626068"/>
                </a:lnTo>
                <a:lnTo>
                  <a:pt x="736566" y="3663618"/>
                </a:lnTo>
                <a:lnTo>
                  <a:pt x="714347" y="3701192"/>
                </a:lnTo>
                <a:lnTo>
                  <a:pt x="692430" y="3738786"/>
                </a:lnTo>
                <a:lnTo>
                  <a:pt x="670814" y="3776395"/>
                </a:lnTo>
                <a:lnTo>
                  <a:pt x="402489" y="4252371"/>
                </a:lnTo>
                <a:lnTo>
                  <a:pt x="190065" y="4637463"/>
                </a:lnTo>
                <a:lnTo>
                  <a:pt x="50311" y="4895237"/>
                </a:lnTo>
                <a:lnTo>
                  <a:pt x="0" y="4989258"/>
                </a:lnTo>
                <a:close/>
              </a:path>
            </a:pathLst>
          </a:custGeom>
          <a:ln w="95250" cap="sq">
            <a:solidFill>
              <a:schemeClr val="tx1"/>
            </a:solidFill>
            <a:miter lim="800000"/>
          </a:ln>
        </p:spPr>
        <p:txBody>
          <a:bodyPr wrap="square" lIns="0" tIns="0" rIns="0" bIns="0" rtlCol="0"/>
          <a:lstStyle/>
          <a:p>
            <a:endParaRPr/>
          </a:p>
        </p:txBody>
      </p:sp>
      <p:pic>
        <p:nvPicPr>
          <p:cNvPr id="13" name="Picture 12" descr="NorQuest College crest">
            <a:extLst>
              <a:ext uri="{FF2B5EF4-FFF2-40B4-BE49-F238E27FC236}">
                <a16:creationId xmlns:a16="http://schemas.microsoft.com/office/drawing/2014/main" id="{4175AA0E-8C8A-A843-A7F5-2807823B2FA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Tree>
    <p:extLst>
      <p:ext uri="{BB962C8B-B14F-4D97-AF65-F5344CB8AC3E}">
        <p14:creationId xmlns:p14="http://schemas.microsoft.com/office/powerpoint/2010/main" val="1113792150"/>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Section Break Slide v2">
    <p:bg>
      <p:bgRef idx="1001">
        <a:schemeClr val="bg2"/>
      </p:bgRef>
    </p:bg>
    <p:spTree>
      <p:nvGrpSpPr>
        <p:cNvPr id="1" name=""/>
        <p:cNvGrpSpPr/>
        <p:nvPr/>
      </p:nvGrpSpPr>
      <p:grpSpPr>
        <a:xfrm>
          <a:off x="0" y="0"/>
          <a:ext cx="0" cy="0"/>
          <a:chOff x="0" y="0"/>
          <a:chExt cx="0" cy="0"/>
        </a:xfrm>
      </p:grpSpPr>
      <p:sp>
        <p:nvSpPr>
          <p:cNvPr id="14" name="Text Placeholder 2">
            <a:extLst>
              <a:ext uri="{FF2B5EF4-FFF2-40B4-BE49-F238E27FC236}">
                <a16:creationId xmlns:a16="http://schemas.microsoft.com/office/drawing/2014/main" id="{75B67AD0-39AA-BC45-B4D2-B623F9BF681E}"/>
              </a:ext>
            </a:extLst>
          </p:cNvPr>
          <p:cNvSpPr>
            <a:spLocks noGrp="1"/>
          </p:cNvSpPr>
          <p:nvPr>
            <p:ph type="body" sz="quarter" idx="11" hasCustomPrompt="1"/>
          </p:nvPr>
        </p:nvSpPr>
        <p:spPr>
          <a:xfrm>
            <a:off x="774405" y="2438400"/>
            <a:ext cx="2923954" cy="1676400"/>
          </a:xfrm>
          <a:prstGeom prst="rect">
            <a:avLst/>
          </a:prstGeom>
        </p:spPr>
        <p:txBody>
          <a:bodyPr anchor="t"/>
          <a:lstStyle>
            <a:lvl1pPr marL="0" indent="0">
              <a:buNone/>
              <a:defRPr sz="13000" b="0" i="0" baseline="0">
                <a:solidFill>
                  <a:schemeClr val="tx1"/>
                </a:solidFill>
                <a:latin typeface="Work Sans" pitchFamily="2" charset="77"/>
              </a:defRPr>
            </a:lvl1pPr>
          </a:lstStyle>
          <a:p>
            <a:pPr lvl="0"/>
            <a:r>
              <a:rPr lang="en-US"/>
              <a:t>01</a:t>
            </a:r>
          </a:p>
        </p:txBody>
      </p:sp>
      <p:sp>
        <p:nvSpPr>
          <p:cNvPr id="8" name="Text Placeholder 2">
            <a:extLst>
              <a:ext uri="{FF2B5EF4-FFF2-40B4-BE49-F238E27FC236}">
                <a16:creationId xmlns:a16="http://schemas.microsoft.com/office/drawing/2014/main" id="{02A89FC1-0BF8-B949-98E0-72E74A04F3A1}"/>
              </a:ext>
            </a:extLst>
          </p:cNvPr>
          <p:cNvSpPr>
            <a:spLocks noGrp="1"/>
          </p:cNvSpPr>
          <p:nvPr>
            <p:ph type="body" sz="quarter" idx="10" hasCustomPrompt="1"/>
          </p:nvPr>
        </p:nvSpPr>
        <p:spPr>
          <a:xfrm>
            <a:off x="762000" y="4191000"/>
            <a:ext cx="8610600" cy="1676400"/>
          </a:xfrm>
          <a:prstGeom prst="rect">
            <a:avLst/>
          </a:prstGeom>
        </p:spPr>
        <p:txBody>
          <a:bodyPr anchor="t"/>
          <a:lstStyle>
            <a:lvl1pPr marL="0" indent="0">
              <a:buNone/>
              <a:defRPr sz="5000" baseline="0">
                <a:solidFill>
                  <a:schemeClr val="tx1"/>
                </a:solidFill>
                <a:latin typeface="WorkSans-ExtraBold" pitchFamily="2" charset="77"/>
              </a:defRPr>
            </a:lvl1pPr>
          </a:lstStyle>
          <a:p>
            <a:pPr lvl="0"/>
            <a:r>
              <a:rPr lang="en-US"/>
              <a:t>Section break slide</a:t>
            </a:r>
          </a:p>
        </p:txBody>
      </p:sp>
      <p:sp>
        <p:nvSpPr>
          <p:cNvPr id="7" name="Holder 4">
            <a:extLst>
              <a:ext uri="{FF2B5EF4-FFF2-40B4-BE49-F238E27FC236}">
                <a16:creationId xmlns:a16="http://schemas.microsoft.com/office/drawing/2014/main" id="{6B7FD867-0075-4343-B643-5DF397CC80D3}"/>
              </a:ext>
            </a:extLst>
          </p:cNvPr>
          <p:cNvSpPr>
            <a:spLocks noGrp="1"/>
          </p:cNvSpPr>
          <p:nvPr>
            <p:ph type="ftr" sz="quarter" idx="5"/>
          </p:nvPr>
        </p:nvSpPr>
        <p:spPr>
          <a:xfrm>
            <a:off x="7954304" y="6346921"/>
            <a:ext cx="3901440" cy="342900"/>
          </a:xfrm>
          <a:prstGeom prst="rect">
            <a:avLst/>
          </a:prstGeom>
        </p:spPr>
        <p:txBody>
          <a:bodyPr lIns="0" tIns="0" rIns="0" bIns="0" anchor="t"/>
          <a:lstStyle>
            <a:lvl1pPr algn="ct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a:p>
            <a:endParaRPr/>
          </a:p>
        </p:txBody>
      </p:sp>
      <p:sp>
        <p:nvSpPr>
          <p:cNvPr id="9" name="object 2">
            <a:extLst>
              <a:ext uri="{FF2B5EF4-FFF2-40B4-BE49-F238E27FC236}">
                <a16:creationId xmlns:a16="http://schemas.microsoft.com/office/drawing/2014/main" id="{10C022F6-4E54-D349-A955-6CF2335C810B}"/>
              </a:ext>
              <a:ext uri="{C183D7F6-B498-43B3-948B-1728B52AA6E4}">
                <adec:decorative xmlns:adec="http://schemas.microsoft.com/office/drawing/2017/decorative" val="1"/>
              </a:ext>
            </a:extLst>
          </p:cNvPr>
          <p:cNvSpPr/>
          <p:nvPr userDrawn="1"/>
        </p:nvSpPr>
        <p:spPr>
          <a:xfrm>
            <a:off x="-1415415" y="-4112260"/>
            <a:ext cx="9140825" cy="5521960"/>
          </a:xfrm>
          <a:custGeom>
            <a:avLst/>
            <a:gdLst/>
            <a:ahLst/>
            <a:cxnLst/>
            <a:rect l="l" t="t" r="r" b="b"/>
            <a:pathLst>
              <a:path w="9140825" h="5521960">
                <a:moveTo>
                  <a:pt x="0" y="4989258"/>
                </a:moveTo>
                <a:lnTo>
                  <a:pt x="48131" y="5008831"/>
                </a:lnTo>
                <a:lnTo>
                  <a:pt x="96358" y="5028034"/>
                </a:lnTo>
                <a:lnTo>
                  <a:pt x="144679" y="5046866"/>
                </a:lnTo>
                <a:lnTo>
                  <a:pt x="193091" y="5065328"/>
                </a:lnTo>
                <a:lnTo>
                  <a:pt x="241590" y="5083419"/>
                </a:lnTo>
                <a:lnTo>
                  <a:pt x="290175" y="5101141"/>
                </a:lnTo>
                <a:lnTo>
                  <a:pt x="338842" y="5118493"/>
                </a:lnTo>
                <a:lnTo>
                  <a:pt x="387588" y="5135475"/>
                </a:lnTo>
                <a:lnTo>
                  <a:pt x="436412" y="5152089"/>
                </a:lnTo>
                <a:lnTo>
                  <a:pt x="485309" y="5168334"/>
                </a:lnTo>
                <a:lnTo>
                  <a:pt x="534277" y="5184210"/>
                </a:lnTo>
                <a:lnTo>
                  <a:pt x="583314" y="5199717"/>
                </a:lnTo>
                <a:lnTo>
                  <a:pt x="632416" y="5214857"/>
                </a:lnTo>
                <a:lnTo>
                  <a:pt x="681581" y="5229628"/>
                </a:lnTo>
                <a:lnTo>
                  <a:pt x="730807" y="5244032"/>
                </a:lnTo>
                <a:lnTo>
                  <a:pt x="780089" y="5258069"/>
                </a:lnTo>
                <a:lnTo>
                  <a:pt x="829426" y="5271738"/>
                </a:lnTo>
                <a:lnTo>
                  <a:pt x="878814" y="5285041"/>
                </a:lnTo>
                <a:lnTo>
                  <a:pt x="928252" y="5297977"/>
                </a:lnTo>
                <a:lnTo>
                  <a:pt x="977735" y="5310546"/>
                </a:lnTo>
                <a:lnTo>
                  <a:pt x="1027262" y="5322750"/>
                </a:lnTo>
                <a:lnTo>
                  <a:pt x="1076830" y="5334587"/>
                </a:lnTo>
                <a:lnTo>
                  <a:pt x="1126435" y="5346059"/>
                </a:lnTo>
                <a:lnTo>
                  <a:pt x="1176075" y="5357165"/>
                </a:lnTo>
                <a:lnTo>
                  <a:pt x="1225747" y="5367906"/>
                </a:lnTo>
                <a:lnTo>
                  <a:pt x="1275449" y="5378283"/>
                </a:lnTo>
                <a:lnTo>
                  <a:pt x="1325177" y="5388294"/>
                </a:lnTo>
                <a:lnTo>
                  <a:pt x="1374930" y="5397942"/>
                </a:lnTo>
                <a:lnTo>
                  <a:pt x="1424703" y="5407225"/>
                </a:lnTo>
                <a:lnTo>
                  <a:pt x="1474494" y="5416144"/>
                </a:lnTo>
                <a:lnTo>
                  <a:pt x="1524301" y="5424700"/>
                </a:lnTo>
                <a:lnTo>
                  <a:pt x="1574121" y="5432892"/>
                </a:lnTo>
                <a:lnTo>
                  <a:pt x="1623950" y="5440721"/>
                </a:lnTo>
                <a:lnTo>
                  <a:pt x="1673787" y="5448187"/>
                </a:lnTo>
                <a:lnTo>
                  <a:pt x="1723628" y="5455290"/>
                </a:lnTo>
                <a:lnTo>
                  <a:pt x="1773470" y="5462031"/>
                </a:lnTo>
                <a:lnTo>
                  <a:pt x="1823311" y="5468410"/>
                </a:lnTo>
                <a:lnTo>
                  <a:pt x="1873148" y="5474427"/>
                </a:lnTo>
                <a:lnTo>
                  <a:pt x="1922979" y="5480082"/>
                </a:lnTo>
                <a:lnTo>
                  <a:pt x="1972799" y="5485375"/>
                </a:lnTo>
                <a:lnTo>
                  <a:pt x="2022608" y="5490308"/>
                </a:lnTo>
                <a:lnTo>
                  <a:pt x="2072401" y="5494880"/>
                </a:lnTo>
                <a:lnTo>
                  <a:pt x="2122176" y="5499090"/>
                </a:lnTo>
                <a:lnTo>
                  <a:pt x="2171931" y="5502941"/>
                </a:lnTo>
                <a:lnTo>
                  <a:pt x="2221661" y="5506431"/>
                </a:lnTo>
                <a:lnTo>
                  <a:pt x="2271366" y="5509562"/>
                </a:lnTo>
                <a:lnTo>
                  <a:pt x="2321042" y="5512332"/>
                </a:lnTo>
                <a:lnTo>
                  <a:pt x="2370685" y="5514743"/>
                </a:lnTo>
                <a:lnTo>
                  <a:pt x="2420294" y="5516795"/>
                </a:lnTo>
                <a:lnTo>
                  <a:pt x="2469866" y="5518488"/>
                </a:lnTo>
                <a:lnTo>
                  <a:pt x="2519397" y="5519823"/>
                </a:lnTo>
                <a:lnTo>
                  <a:pt x="2568885" y="5520799"/>
                </a:lnTo>
                <a:lnTo>
                  <a:pt x="2618327" y="5521416"/>
                </a:lnTo>
                <a:lnTo>
                  <a:pt x="2667721" y="5521676"/>
                </a:lnTo>
                <a:lnTo>
                  <a:pt x="2717064" y="5521578"/>
                </a:lnTo>
                <a:lnTo>
                  <a:pt x="2766352" y="5521123"/>
                </a:lnTo>
                <a:lnTo>
                  <a:pt x="2815583" y="5520310"/>
                </a:lnTo>
                <a:lnTo>
                  <a:pt x="2864755" y="5519141"/>
                </a:lnTo>
                <a:lnTo>
                  <a:pt x="2913864" y="5517614"/>
                </a:lnTo>
                <a:lnTo>
                  <a:pt x="2962907" y="5515732"/>
                </a:lnTo>
                <a:lnTo>
                  <a:pt x="3011883" y="5513493"/>
                </a:lnTo>
                <a:lnTo>
                  <a:pt x="3060787" y="5510898"/>
                </a:lnTo>
                <a:lnTo>
                  <a:pt x="3109618" y="5507947"/>
                </a:lnTo>
                <a:lnTo>
                  <a:pt x="3158373" y="5504641"/>
                </a:lnTo>
                <a:lnTo>
                  <a:pt x="3207048" y="5500979"/>
                </a:lnTo>
                <a:lnTo>
                  <a:pt x="3255642" y="5496963"/>
                </a:lnTo>
                <a:lnTo>
                  <a:pt x="3304150" y="5492592"/>
                </a:lnTo>
                <a:lnTo>
                  <a:pt x="3352571" y="5487866"/>
                </a:lnTo>
                <a:lnTo>
                  <a:pt x="3400901" y="5482786"/>
                </a:lnTo>
                <a:lnTo>
                  <a:pt x="3449139" y="5477353"/>
                </a:lnTo>
                <a:lnTo>
                  <a:pt x="3497280" y="5471565"/>
                </a:lnTo>
                <a:lnTo>
                  <a:pt x="3545323" y="5465424"/>
                </a:lnTo>
                <a:lnTo>
                  <a:pt x="3593264" y="5458930"/>
                </a:lnTo>
                <a:lnTo>
                  <a:pt x="3641101" y="5452083"/>
                </a:lnTo>
                <a:lnTo>
                  <a:pt x="3688830" y="5444883"/>
                </a:lnTo>
                <a:lnTo>
                  <a:pt x="3736450" y="5437330"/>
                </a:lnTo>
                <a:lnTo>
                  <a:pt x="3783957" y="5429425"/>
                </a:lnTo>
                <a:lnTo>
                  <a:pt x="3831349" y="5421169"/>
                </a:lnTo>
                <a:lnTo>
                  <a:pt x="3878622" y="5412560"/>
                </a:lnTo>
                <a:lnTo>
                  <a:pt x="3925775" y="5403600"/>
                </a:lnTo>
                <a:lnTo>
                  <a:pt x="3972803" y="5394289"/>
                </a:lnTo>
                <a:lnTo>
                  <a:pt x="4019705" y="5384627"/>
                </a:lnTo>
                <a:lnTo>
                  <a:pt x="4066478" y="5374614"/>
                </a:lnTo>
                <a:lnTo>
                  <a:pt x="4113118" y="5364250"/>
                </a:lnTo>
                <a:lnTo>
                  <a:pt x="4159624" y="5353536"/>
                </a:lnTo>
                <a:lnTo>
                  <a:pt x="4205992" y="5342473"/>
                </a:lnTo>
                <a:lnTo>
                  <a:pt x="4252219" y="5331059"/>
                </a:lnTo>
                <a:lnTo>
                  <a:pt x="4298303" y="5319296"/>
                </a:lnTo>
                <a:lnTo>
                  <a:pt x="4344241" y="5307184"/>
                </a:lnTo>
                <a:lnTo>
                  <a:pt x="4390030" y="5294722"/>
                </a:lnTo>
                <a:lnTo>
                  <a:pt x="4435667" y="5281912"/>
                </a:lnTo>
                <a:lnTo>
                  <a:pt x="4481150" y="5268754"/>
                </a:lnTo>
                <a:lnTo>
                  <a:pt x="4526475" y="5255247"/>
                </a:lnTo>
                <a:lnTo>
                  <a:pt x="4571641" y="5241392"/>
                </a:lnTo>
                <a:lnTo>
                  <a:pt x="4616644" y="5227189"/>
                </a:lnTo>
                <a:lnTo>
                  <a:pt x="4661481" y="5212639"/>
                </a:lnTo>
                <a:lnTo>
                  <a:pt x="4706150" y="5197741"/>
                </a:lnTo>
                <a:lnTo>
                  <a:pt x="4753193" y="5181611"/>
                </a:lnTo>
                <a:lnTo>
                  <a:pt x="4800068" y="5165063"/>
                </a:lnTo>
                <a:lnTo>
                  <a:pt x="4846771" y="5148097"/>
                </a:lnTo>
                <a:lnTo>
                  <a:pt x="4893301" y="5130716"/>
                </a:lnTo>
                <a:lnTo>
                  <a:pt x="4939657" y="5112921"/>
                </a:lnTo>
                <a:lnTo>
                  <a:pt x="4985836" y="5094711"/>
                </a:lnTo>
                <a:lnTo>
                  <a:pt x="5031837" y="5076089"/>
                </a:lnTo>
                <a:lnTo>
                  <a:pt x="5077659" y="5057055"/>
                </a:lnTo>
                <a:lnTo>
                  <a:pt x="5123300" y="5037610"/>
                </a:lnTo>
                <a:lnTo>
                  <a:pt x="5168758" y="5017756"/>
                </a:lnTo>
                <a:lnTo>
                  <a:pt x="5214031" y="4997494"/>
                </a:lnTo>
                <a:lnTo>
                  <a:pt x="5259117" y="4976824"/>
                </a:lnTo>
                <a:lnTo>
                  <a:pt x="5304016" y="4955748"/>
                </a:lnTo>
                <a:lnTo>
                  <a:pt x="5348726" y="4934266"/>
                </a:lnTo>
                <a:lnTo>
                  <a:pt x="5393244" y="4912380"/>
                </a:lnTo>
                <a:lnTo>
                  <a:pt x="5437569" y="4890092"/>
                </a:lnTo>
                <a:lnTo>
                  <a:pt x="5481699" y="4867401"/>
                </a:lnTo>
                <a:lnTo>
                  <a:pt x="5525633" y="4844309"/>
                </a:lnTo>
                <a:lnTo>
                  <a:pt x="5569370" y="4820817"/>
                </a:lnTo>
                <a:lnTo>
                  <a:pt x="5612906" y="4796926"/>
                </a:lnTo>
                <a:lnTo>
                  <a:pt x="5656242" y="4772637"/>
                </a:lnTo>
                <a:lnTo>
                  <a:pt x="5699374" y="4747952"/>
                </a:lnTo>
                <a:lnTo>
                  <a:pt x="5742302" y="4722871"/>
                </a:lnTo>
                <a:lnTo>
                  <a:pt x="5785023" y="4697395"/>
                </a:lnTo>
                <a:lnTo>
                  <a:pt x="5827536" y="4671525"/>
                </a:lnTo>
                <a:lnTo>
                  <a:pt x="5869840" y="4645263"/>
                </a:lnTo>
                <a:lnTo>
                  <a:pt x="5911933" y="4618610"/>
                </a:lnTo>
                <a:lnTo>
                  <a:pt x="5953812" y="4591566"/>
                </a:lnTo>
                <a:lnTo>
                  <a:pt x="5995477" y="4564132"/>
                </a:lnTo>
                <a:lnTo>
                  <a:pt x="6036925" y="4536311"/>
                </a:lnTo>
                <a:lnTo>
                  <a:pt x="6078156" y="4508102"/>
                </a:lnTo>
                <a:lnTo>
                  <a:pt x="6119166" y="4479507"/>
                </a:lnTo>
                <a:lnTo>
                  <a:pt x="6159956" y="4450526"/>
                </a:lnTo>
                <a:lnTo>
                  <a:pt x="6200522" y="4421162"/>
                </a:lnTo>
                <a:lnTo>
                  <a:pt x="6240864" y="4391415"/>
                </a:lnTo>
                <a:lnTo>
                  <a:pt x="6280979" y="4361285"/>
                </a:lnTo>
                <a:lnTo>
                  <a:pt x="6320867" y="4330775"/>
                </a:lnTo>
                <a:lnTo>
                  <a:pt x="6360524" y="4299885"/>
                </a:lnTo>
                <a:lnTo>
                  <a:pt x="6399951" y="4268616"/>
                </a:lnTo>
                <a:lnTo>
                  <a:pt x="6439144" y="4236970"/>
                </a:lnTo>
                <a:lnTo>
                  <a:pt x="6478102" y="4204947"/>
                </a:lnTo>
                <a:lnTo>
                  <a:pt x="6516825" y="4172548"/>
                </a:lnTo>
                <a:lnTo>
                  <a:pt x="6555309" y="4139775"/>
                </a:lnTo>
                <a:lnTo>
                  <a:pt x="6593553" y="4106628"/>
                </a:lnTo>
                <a:lnTo>
                  <a:pt x="6631556" y="4073109"/>
                </a:lnTo>
                <a:lnTo>
                  <a:pt x="6669316" y="4039218"/>
                </a:lnTo>
                <a:lnTo>
                  <a:pt x="6706831" y="4004957"/>
                </a:lnTo>
                <a:lnTo>
                  <a:pt x="6741704" y="3972383"/>
                </a:lnTo>
                <a:lnTo>
                  <a:pt x="6776399" y="3939070"/>
                </a:lnTo>
                <a:lnTo>
                  <a:pt x="6810913" y="3905040"/>
                </a:lnTo>
                <a:lnTo>
                  <a:pt x="6845243" y="3870315"/>
                </a:lnTo>
                <a:lnTo>
                  <a:pt x="6879387" y="3834917"/>
                </a:lnTo>
                <a:lnTo>
                  <a:pt x="6913342" y="3798867"/>
                </a:lnTo>
                <a:lnTo>
                  <a:pt x="6947104" y="3762188"/>
                </a:lnTo>
                <a:lnTo>
                  <a:pt x="6980672" y="3724902"/>
                </a:lnTo>
                <a:lnTo>
                  <a:pt x="7014042" y="3687030"/>
                </a:lnTo>
                <a:lnTo>
                  <a:pt x="7047211" y="3648595"/>
                </a:lnTo>
                <a:lnTo>
                  <a:pt x="7080177" y="3609619"/>
                </a:lnTo>
                <a:lnTo>
                  <a:pt x="7112937" y="3570123"/>
                </a:lnTo>
                <a:lnTo>
                  <a:pt x="7145488" y="3530130"/>
                </a:lnTo>
                <a:lnTo>
                  <a:pt x="7177827" y="3489661"/>
                </a:lnTo>
                <a:lnTo>
                  <a:pt x="7209952" y="3448738"/>
                </a:lnTo>
                <a:lnTo>
                  <a:pt x="7241859" y="3407384"/>
                </a:lnTo>
                <a:lnTo>
                  <a:pt x="7273546" y="3365621"/>
                </a:lnTo>
                <a:lnTo>
                  <a:pt x="7305009" y="3323469"/>
                </a:lnTo>
                <a:lnTo>
                  <a:pt x="7336247" y="3280952"/>
                </a:lnTo>
                <a:lnTo>
                  <a:pt x="7367256" y="3238092"/>
                </a:lnTo>
                <a:lnTo>
                  <a:pt x="7398034" y="3194909"/>
                </a:lnTo>
                <a:lnTo>
                  <a:pt x="7428577" y="3151427"/>
                </a:lnTo>
                <a:lnTo>
                  <a:pt x="7458883" y="3107667"/>
                </a:lnTo>
                <a:lnTo>
                  <a:pt x="7488950" y="3063651"/>
                </a:lnTo>
                <a:lnTo>
                  <a:pt x="7518773" y="3019401"/>
                </a:lnTo>
                <a:lnTo>
                  <a:pt x="7548351" y="2974939"/>
                </a:lnTo>
                <a:lnTo>
                  <a:pt x="7577680" y="2930287"/>
                </a:lnTo>
                <a:lnTo>
                  <a:pt x="7606758" y="2885468"/>
                </a:lnTo>
                <a:lnTo>
                  <a:pt x="7635582" y="2840502"/>
                </a:lnTo>
                <a:lnTo>
                  <a:pt x="7664149" y="2795412"/>
                </a:lnTo>
                <a:lnTo>
                  <a:pt x="7692456" y="2750220"/>
                </a:lnTo>
                <a:lnTo>
                  <a:pt x="7720501" y="2704947"/>
                </a:lnTo>
                <a:lnTo>
                  <a:pt x="7748281" y="2659617"/>
                </a:lnTo>
                <a:lnTo>
                  <a:pt x="7775792" y="2614250"/>
                </a:lnTo>
                <a:lnTo>
                  <a:pt x="7803033" y="2568869"/>
                </a:lnTo>
                <a:lnTo>
                  <a:pt x="7829999" y="2523496"/>
                </a:lnTo>
                <a:lnTo>
                  <a:pt x="7856689" y="2478153"/>
                </a:lnTo>
                <a:lnTo>
                  <a:pt x="7883100" y="2432861"/>
                </a:lnTo>
                <a:lnTo>
                  <a:pt x="7909228" y="2387642"/>
                </a:lnTo>
                <a:lnTo>
                  <a:pt x="7935072" y="2342520"/>
                </a:lnTo>
                <a:lnTo>
                  <a:pt x="7960627" y="2297514"/>
                </a:lnTo>
                <a:lnTo>
                  <a:pt x="7985892" y="2252649"/>
                </a:lnTo>
                <a:lnTo>
                  <a:pt x="8010863" y="2207944"/>
                </a:lnTo>
                <a:lnTo>
                  <a:pt x="8035538" y="2163423"/>
                </a:lnTo>
                <a:lnTo>
                  <a:pt x="8059914" y="2119108"/>
                </a:lnTo>
                <a:lnTo>
                  <a:pt x="8083987" y="2075020"/>
                </a:lnTo>
                <a:lnTo>
                  <a:pt x="8107756" y="2031181"/>
                </a:lnTo>
                <a:lnTo>
                  <a:pt x="8131218" y="1987613"/>
                </a:lnTo>
                <a:lnTo>
                  <a:pt x="8154369" y="1944339"/>
                </a:lnTo>
                <a:lnTo>
                  <a:pt x="8177207" y="1901380"/>
                </a:lnTo>
                <a:lnTo>
                  <a:pt x="8199728" y="1858758"/>
                </a:lnTo>
                <a:lnTo>
                  <a:pt x="8221931" y="1816495"/>
                </a:lnTo>
                <a:lnTo>
                  <a:pt x="8243812" y="1774613"/>
                </a:lnTo>
                <a:lnTo>
                  <a:pt x="8265369" y="1733135"/>
                </a:lnTo>
                <a:lnTo>
                  <a:pt x="8286598" y="1692081"/>
                </a:lnTo>
                <a:lnTo>
                  <a:pt x="8307497" y="1651474"/>
                </a:lnTo>
                <a:lnTo>
                  <a:pt x="8328063" y="1611337"/>
                </a:lnTo>
                <a:lnTo>
                  <a:pt x="8348294" y="1571690"/>
                </a:lnTo>
                <a:lnTo>
                  <a:pt x="8368186" y="1532556"/>
                </a:lnTo>
                <a:lnTo>
                  <a:pt x="8387736" y="1493957"/>
                </a:lnTo>
                <a:lnTo>
                  <a:pt x="8406942" y="1455915"/>
                </a:lnTo>
                <a:lnTo>
                  <a:pt x="8430468" y="1409246"/>
                </a:lnTo>
                <a:lnTo>
                  <a:pt x="8454175" y="1362215"/>
                </a:lnTo>
                <a:lnTo>
                  <a:pt x="8478042" y="1314867"/>
                </a:lnTo>
                <a:lnTo>
                  <a:pt x="8502048" y="1267246"/>
                </a:lnTo>
                <a:lnTo>
                  <a:pt x="8526169" y="1219395"/>
                </a:lnTo>
                <a:lnTo>
                  <a:pt x="8550384" y="1171358"/>
                </a:lnTo>
                <a:lnTo>
                  <a:pt x="8574670" y="1123179"/>
                </a:lnTo>
                <a:lnTo>
                  <a:pt x="8599006" y="1074903"/>
                </a:lnTo>
                <a:lnTo>
                  <a:pt x="8623369" y="1026572"/>
                </a:lnTo>
                <a:lnTo>
                  <a:pt x="8647737" y="978231"/>
                </a:lnTo>
                <a:lnTo>
                  <a:pt x="8672088" y="929924"/>
                </a:lnTo>
                <a:lnTo>
                  <a:pt x="8696400" y="881695"/>
                </a:lnTo>
                <a:lnTo>
                  <a:pt x="8720650" y="833588"/>
                </a:lnTo>
                <a:lnTo>
                  <a:pt x="8744818" y="785646"/>
                </a:lnTo>
                <a:lnTo>
                  <a:pt x="8768879" y="737914"/>
                </a:lnTo>
                <a:lnTo>
                  <a:pt x="8792813" y="690435"/>
                </a:lnTo>
                <a:lnTo>
                  <a:pt x="8816597" y="643254"/>
                </a:lnTo>
                <a:lnTo>
                  <a:pt x="8840209" y="596413"/>
                </a:lnTo>
                <a:lnTo>
                  <a:pt x="8863626" y="549958"/>
                </a:lnTo>
                <a:lnTo>
                  <a:pt x="8886828" y="503932"/>
                </a:lnTo>
                <a:lnTo>
                  <a:pt x="8909791" y="458380"/>
                </a:lnTo>
                <a:lnTo>
                  <a:pt x="8932493" y="413344"/>
                </a:lnTo>
                <a:lnTo>
                  <a:pt x="8954913" y="368869"/>
                </a:lnTo>
                <a:lnTo>
                  <a:pt x="8977028" y="324998"/>
                </a:lnTo>
                <a:lnTo>
                  <a:pt x="8998816" y="281777"/>
                </a:lnTo>
                <a:lnTo>
                  <a:pt x="9020255" y="239248"/>
                </a:lnTo>
                <a:lnTo>
                  <a:pt x="9041322" y="197456"/>
                </a:lnTo>
                <a:lnTo>
                  <a:pt x="9061996" y="156444"/>
                </a:lnTo>
                <a:lnTo>
                  <a:pt x="9082255" y="116256"/>
                </a:lnTo>
                <a:lnTo>
                  <a:pt x="9102076" y="76937"/>
                </a:lnTo>
                <a:lnTo>
                  <a:pt x="9121437" y="38530"/>
                </a:lnTo>
                <a:lnTo>
                  <a:pt x="9140317" y="1079"/>
                </a:lnTo>
                <a:lnTo>
                  <a:pt x="9077815" y="531"/>
                </a:lnTo>
                <a:lnTo>
                  <a:pt x="9015589" y="171"/>
                </a:lnTo>
                <a:lnTo>
                  <a:pt x="8953638" y="0"/>
                </a:lnTo>
                <a:lnTo>
                  <a:pt x="8891961" y="15"/>
                </a:lnTo>
                <a:lnTo>
                  <a:pt x="8830558" y="217"/>
                </a:lnTo>
                <a:lnTo>
                  <a:pt x="8769428" y="605"/>
                </a:lnTo>
                <a:lnTo>
                  <a:pt x="8708572" y="1178"/>
                </a:lnTo>
                <a:lnTo>
                  <a:pt x="8647988" y="1935"/>
                </a:lnTo>
                <a:lnTo>
                  <a:pt x="8587676" y="2875"/>
                </a:lnTo>
                <a:lnTo>
                  <a:pt x="8527636" y="3997"/>
                </a:lnTo>
                <a:lnTo>
                  <a:pt x="8467866" y="5302"/>
                </a:lnTo>
                <a:lnTo>
                  <a:pt x="8408368" y="6787"/>
                </a:lnTo>
                <a:lnTo>
                  <a:pt x="8349140" y="8452"/>
                </a:lnTo>
                <a:lnTo>
                  <a:pt x="8290181" y="10297"/>
                </a:lnTo>
                <a:lnTo>
                  <a:pt x="8231492" y="12321"/>
                </a:lnTo>
                <a:lnTo>
                  <a:pt x="8173072" y="14522"/>
                </a:lnTo>
                <a:lnTo>
                  <a:pt x="8114921" y="16900"/>
                </a:lnTo>
                <a:lnTo>
                  <a:pt x="8057037" y="19454"/>
                </a:lnTo>
                <a:lnTo>
                  <a:pt x="7999421" y="22184"/>
                </a:lnTo>
                <a:lnTo>
                  <a:pt x="7942072" y="25088"/>
                </a:lnTo>
                <a:lnTo>
                  <a:pt x="7884989" y="28166"/>
                </a:lnTo>
                <a:lnTo>
                  <a:pt x="7828173" y="31417"/>
                </a:lnTo>
                <a:lnTo>
                  <a:pt x="7771622" y="34840"/>
                </a:lnTo>
                <a:lnTo>
                  <a:pt x="7715337" y="38435"/>
                </a:lnTo>
                <a:lnTo>
                  <a:pt x="7659317" y="42201"/>
                </a:lnTo>
                <a:lnTo>
                  <a:pt x="7603561" y="46136"/>
                </a:lnTo>
                <a:lnTo>
                  <a:pt x="7548068" y="50240"/>
                </a:lnTo>
                <a:lnTo>
                  <a:pt x="7492840" y="54513"/>
                </a:lnTo>
                <a:lnTo>
                  <a:pt x="7437874" y="58953"/>
                </a:lnTo>
                <a:lnTo>
                  <a:pt x="7383171" y="63560"/>
                </a:lnTo>
                <a:lnTo>
                  <a:pt x="7328729" y="68333"/>
                </a:lnTo>
                <a:lnTo>
                  <a:pt x="7274550" y="73271"/>
                </a:lnTo>
                <a:lnTo>
                  <a:pt x="7220632" y="78374"/>
                </a:lnTo>
                <a:lnTo>
                  <a:pt x="7166974" y="83639"/>
                </a:lnTo>
                <a:lnTo>
                  <a:pt x="7113577" y="89068"/>
                </a:lnTo>
                <a:lnTo>
                  <a:pt x="7060439" y="94659"/>
                </a:lnTo>
                <a:lnTo>
                  <a:pt x="7007561" y="100411"/>
                </a:lnTo>
                <a:lnTo>
                  <a:pt x="6954941" y="106323"/>
                </a:lnTo>
                <a:lnTo>
                  <a:pt x="6902581" y="112395"/>
                </a:lnTo>
                <a:lnTo>
                  <a:pt x="6850478" y="118625"/>
                </a:lnTo>
                <a:lnTo>
                  <a:pt x="6798632" y="125014"/>
                </a:lnTo>
                <a:lnTo>
                  <a:pt x="6747044" y="131560"/>
                </a:lnTo>
                <a:lnTo>
                  <a:pt x="6695713" y="138262"/>
                </a:lnTo>
                <a:lnTo>
                  <a:pt x="6644637" y="145120"/>
                </a:lnTo>
                <a:lnTo>
                  <a:pt x="6593817" y="152133"/>
                </a:lnTo>
                <a:lnTo>
                  <a:pt x="6543253" y="159300"/>
                </a:lnTo>
                <a:lnTo>
                  <a:pt x="6492943" y="166620"/>
                </a:lnTo>
                <a:lnTo>
                  <a:pt x="6442888" y="174093"/>
                </a:lnTo>
                <a:lnTo>
                  <a:pt x="6393087" y="181717"/>
                </a:lnTo>
                <a:lnTo>
                  <a:pt x="6343539" y="189493"/>
                </a:lnTo>
                <a:lnTo>
                  <a:pt x="6294244" y="197418"/>
                </a:lnTo>
                <a:lnTo>
                  <a:pt x="6245202" y="205493"/>
                </a:lnTo>
                <a:lnTo>
                  <a:pt x="6196411" y="213716"/>
                </a:lnTo>
                <a:lnTo>
                  <a:pt x="6147873" y="222087"/>
                </a:lnTo>
                <a:lnTo>
                  <a:pt x="6099585" y="230606"/>
                </a:lnTo>
                <a:lnTo>
                  <a:pt x="6051548" y="239270"/>
                </a:lnTo>
                <a:lnTo>
                  <a:pt x="6003762" y="248079"/>
                </a:lnTo>
                <a:lnTo>
                  <a:pt x="5956225" y="257034"/>
                </a:lnTo>
                <a:lnTo>
                  <a:pt x="5908938" y="266132"/>
                </a:lnTo>
                <a:lnTo>
                  <a:pt x="5861899" y="275373"/>
                </a:lnTo>
                <a:lnTo>
                  <a:pt x="5815110" y="284756"/>
                </a:lnTo>
                <a:lnTo>
                  <a:pt x="5768568" y="294281"/>
                </a:lnTo>
                <a:lnTo>
                  <a:pt x="5722273" y="303946"/>
                </a:lnTo>
                <a:lnTo>
                  <a:pt x="5676226" y="313752"/>
                </a:lnTo>
                <a:lnTo>
                  <a:pt x="5630425" y="323696"/>
                </a:lnTo>
                <a:lnTo>
                  <a:pt x="5584871" y="333779"/>
                </a:lnTo>
                <a:lnTo>
                  <a:pt x="5539562" y="343999"/>
                </a:lnTo>
                <a:lnTo>
                  <a:pt x="5494498" y="354355"/>
                </a:lnTo>
                <a:lnTo>
                  <a:pt x="5449680" y="364848"/>
                </a:lnTo>
                <a:lnTo>
                  <a:pt x="5405105" y="375476"/>
                </a:lnTo>
                <a:lnTo>
                  <a:pt x="5360775" y="386238"/>
                </a:lnTo>
                <a:lnTo>
                  <a:pt x="5316688" y="397134"/>
                </a:lnTo>
                <a:lnTo>
                  <a:pt x="5272844" y="408162"/>
                </a:lnTo>
                <a:lnTo>
                  <a:pt x="5229242" y="419323"/>
                </a:lnTo>
                <a:lnTo>
                  <a:pt x="5185883" y="430614"/>
                </a:lnTo>
                <a:lnTo>
                  <a:pt x="5142765" y="442036"/>
                </a:lnTo>
                <a:lnTo>
                  <a:pt x="5099889" y="453588"/>
                </a:lnTo>
                <a:lnTo>
                  <a:pt x="5057253" y="465268"/>
                </a:lnTo>
                <a:lnTo>
                  <a:pt x="5014857" y="477077"/>
                </a:lnTo>
                <a:lnTo>
                  <a:pt x="4972702" y="489012"/>
                </a:lnTo>
                <a:lnTo>
                  <a:pt x="4930785" y="501074"/>
                </a:lnTo>
                <a:lnTo>
                  <a:pt x="4889108" y="513262"/>
                </a:lnTo>
                <a:lnTo>
                  <a:pt x="4847669" y="525575"/>
                </a:lnTo>
                <a:lnTo>
                  <a:pt x="4806468" y="538011"/>
                </a:lnTo>
                <a:lnTo>
                  <a:pt x="4765505" y="550571"/>
                </a:lnTo>
                <a:lnTo>
                  <a:pt x="4724778" y="563253"/>
                </a:lnTo>
                <a:lnTo>
                  <a:pt x="4684289" y="576058"/>
                </a:lnTo>
                <a:lnTo>
                  <a:pt x="4644035" y="588982"/>
                </a:lnTo>
                <a:lnTo>
                  <a:pt x="4604017" y="602028"/>
                </a:lnTo>
                <a:lnTo>
                  <a:pt x="4564235" y="615192"/>
                </a:lnTo>
                <a:lnTo>
                  <a:pt x="4524687" y="628475"/>
                </a:lnTo>
                <a:lnTo>
                  <a:pt x="4485374" y="641876"/>
                </a:lnTo>
                <a:lnTo>
                  <a:pt x="4446294" y="655393"/>
                </a:lnTo>
                <a:lnTo>
                  <a:pt x="4407448" y="669027"/>
                </a:lnTo>
                <a:lnTo>
                  <a:pt x="4368835" y="682776"/>
                </a:lnTo>
                <a:lnTo>
                  <a:pt x="4330455" y="696640"/>
                </a:lnTo>
                <a:lnTo>
                  <a:pt x="4292306" y="710618"/>
                </a:lnTo>
                <a:lnTo>
                  <a:pt x="4254390" y="724708"/>
                </a:lnTo>
                <a:lnTo>
                  <a:pt x="4216704" y="738911"/>
                </a:lnTo>
                <a:lnTo>
                  <a:pt x="4163429" y="759383"/>
                </a:lnTo>
                <a:lnTo>
                  <a:pt x="4110520" y="780200"/>
                </a:lnTo>
                <a:lnTo>
                  <a:pt x="4057975" y="801357"/>
                </a:lnTo>
                <a:lnTo>
                  <a:pt x="4005794" y="822853"/>
                </a:lnTo>
                <a:lnTo>
                  <a:pt x="3953977" y="844682"/>
                </a:lnTo>
                <a:lnTo>
                  <a:pt x="3902522" y="866842"/>
                </a:lnTo>
                <a:lnTo>
                  <a:pt x="3851429" y="889329"/>
                </a:lnTo>
                <a:lnTo>
                  <a:pt x="3800698" y="912140"/>
                </a:lnTo>
                <a:lnTo>
                  <a:pt x="3750327" y="935271"/>
                </a:lnTo>
                <a:lnTo>
                  <a:pt x="3700316" y="958718"/>
                </a:lnTo>
                <a:lnTo>
                  <a:pt x="3650665" y="982479"/>
                </a:lnTo>
                <a:lnTo>
                  <a:pt x="3601371" y="1006549"/>
                </a:lnTo>
                <a:lnTo>
                  <a:pt x="3552436" y="1030926"/>
                </a:lnTo>
                <a:lnTo>
                  <a:pt x="3503858" y="1055605"/>
                </a:lnTo>
                <a:lnTo>
                  <a:pt x="3455637" y="1080583"/>
                </a:lnTo>
                <a:lnTo>
                  <a:pt x="3407771" y="1105857"/>
                </a:lnTo>
                <a:lnTo>
                  <a:pt x="3360261" y="1131423"/>
                </a:lnTo>
                <a:lnTo>
                  <a:pt x="3313105" y="1157278"/>
                </a:lnTo>
                <a:lnTo>
                  <a:pt x="3266302" y="1183418"/>
                </a:lnTo>
                <a:lnTo>
                  <a:pt x="3219853" y="1209840"/>
                </a:lnTo>
                <a:lnTo>
                  <a:pt x="3173756" y="1236540"/>
                </a:lnTo>
                <a:lnTo>
                  <a:pt x="3128011" y="1263514"/>
                </a:lnTo>
                <a:lnTo>
                  <a:pt x="3082617" y="1290760"/>
                </a:lnTo>
                <a:lnTo>
                  <a:pt x="3037574" y="1318274"/>
                </a:lnTo>
                <a:lnTo>
                  <a:pt x="2992880" y="1346052"/>
                </a:lnTo>
                <a:lnTo>
                  <a:pt x="2948535" y="1374090"/>
                </a:lnTo>
                <a:lnTo>
                  <a:pt x="2904538" y="1402386"/>
                </a:lnTo>
                <a:lnTo>
                  <a:pt x="2860889" y="1430936"/>
                </a:lnTo>
                <a:lnTo>
                  <a:pt x="2817587" y="1459736"/>
                </a:lnTo>
                <a:lnTo>
                  <a:pt x="2774631" y="1488782"/>
                </a:lnTo>
                <a:lnTo>
                  <a:pt x="2732021" y="1518072"/>
                </a:lnTo>
                <a:lnTo>
                  <a:pt x="2689755" y="1547602"/>
                </a:lnTo>
                <a:lnTo>
                  <a:pt x="2647834" y="1577368"/>
                </a:lnTo>
                <a:lnTo>
                  <a:pt x="2606256" y="1607367"/>
                </a:lnTo>
                <a:lnTo>
                  <a:pt x="2565021" y="1637595"/>
                </a:lnTo>
                <a:lnTo>
                  <a:pt x="2524128" y="1668048"/>
                </a:lnTo>
                <a:lnTo>
                  <a:pt x="2483577" y="1698725"/>
                </a:lnTo>
                <a:lnTo>
                  <a:pt x="2443367" y="1729620"/>
                </a:lnTo>
                <a:lnTo>
                  <a:pt x="2403496" y="1760730"/>
                </a:lnTo>
                <a:lnTo>
                  <a:pt x="2363965" y="1792052"/>
                </a:lnTo>
                <a:lnTo>
                  <a:pt x="2324773" y="1823583"/>
                </a:lnTo>
                <a:lnTo>
                  <a:pt x="2285919" y="1855318"/>
                </a:lnTo>
                <a:lnTo>
                  <a:pt x="2247402" y="1887255"/>
                </a:lnTo>
                <a:lnTo>
                  <a:pt x="2209222" y="1919390"/>
                </a:lnTo>
                <a:lnTo>
                  <a:pt x="2171377" y="1951718"/>
                </a:lnTo>
                <a:lnTo>
                  <a:pt x="2133868" y="1984238"/>
                </a:lnTo>
                <a:lnTo>
                  <a:pt x="2096694" y="2016946"/>
                </a:lnTo>
                <a:lnTo>
                  <a:pt x="2059854" y="2049837"/>
                </a:lnTo>
                <a:lnTo>
                  <a:pt x="2023347" y="2082908"/>
                </a:lnTo>
                <a:lnTo>
                  <a:pt x="1987172" y="2116157"/>
                </a:lnTo>
                <a:lnTo>
                  <a:pt x="1951329" y="2149578"/>
                </a:lnTo>
                <a:lnTo>
                  <a:pt x="1915818" y="2183170"/>
                </a:lnTo>
                <a:lnTo>
                  <a:pt x="1880637" y="2216928"/>
                </a:lnTo>
                <a:lnTo>
                  <a:pt x="1845786" y="2250849"/>
                </a:lnTo>
                <a:lnTo>
                  <a:pt x="1811264" y="2284930"/>
                </a:lnTo>
                <a:lnTo>
                  <a:pt x="1777070" y="2319166"/>
                </a:lnTo>
                <a:lnTo>
                  <a:pt x="1743205" y="2353555"/>
                </a:lnTo>
                <a:lnTo>
                  <a:pt x="1709666" y="2388093"/>
                </a:lnTo>
                <a:lnTo>
                  <a:pt x="1676454" y="2422777"/>
                </a:lnTo>
                <a:lnTo>
                  <a:pt x="1643567" y="2457602"/>
                </a:lnTo>
                <a:lnTo>
                  <a:pt x="1611006" y="2492566"/>
                </a:lnTo>
                <a:lnTo>
                  <a:pt x="1578769" y="2527664"/>
                </a:lnTo>
                <a:lnTo>
                  <a:pt x="1546855" y="2562895"/>
                </a:lnTo>
                <a:lnTo>
                  <a:pt x="1515265" y="2598253"/>
                </a:lnTo>
                <a:lnTo>
                  <a:pt x="1483997" y="2633736"/>
                </a:lnTo>
                <a:lnTo>
                  <a:pt x="1453050" y="2669340"/>
                </a:lnTo>
                <a:lnTo>
                  <a:pt x="1422424" y="2705061"/>
                </a:lnTo>
                <a:lnTo>
                  <a:pt x="1392119" y="2740896"/>
                </a:lnTo>
                <a:lnTo>
                  <a:pt x="1362133" y="2776842"/>
                </a:lnTo>
                <a:lnTo>
                  <a:pt x="1332466" y="2812895"/>
                </a:lnTo>
                <a:lnTo>
                  <a:pt x="1303118" y="2849051"/>
                </a:lnTo>
                <a:lnTo>
                  <a:pt x="1274087" y="2885308"/>
                </a:lnTo>
                <a:lnTo>
                  <a:pt x="1245372" y="2921661"/>
                </a:lnTo>
                <a:lnTo>
                  <a:pt x="1216974" y="2958107"/>
                </a:lnTo>
                <a:lnTo>
                  <a:pt x="1188891" y="2994643"/>
                </a:lnTo>
                <a:lnTo>
                  <a:pt x="1161123" y="3031264"/>
                </a:lnTo>
                <a:lnTo>
                  <a:pt x="1133669" y="3067969"/>
                </a:lnTo>
                <a:lnTo>
                  <a:pt x="1106529" y="3104752"/>
                </a:lnTo>
                <a:lnTo>
                  <a:pt x="1079701" y="3141611"/>
                </a:lnTo>
                <a:lnTo>
                  <a:pt x="1053185" y="3178542"/>
                </a:lnTo>
                <a:lnTo>
                  <a:pt x="1026981" y="3215542"/>
                </a:lnTo>
                <a:lnTo>
                  <a:pt x="1001087" y="3252607"/>
                </a:lnTo>
                <a:lnTo>
                  <a:pt x="975504" y="3289733"/>
                </a:lnTo>
                <a:lnTo>
                  <a:pt x="950229" y="3326918"/>
                </a:lnTo>
                <a:lnTo>
                  <a:pt x="925264" y="3364157"/>
                </a:lnTo>
                <a:lnTo>
                  <a:pt x="900606" y="3401447"/>
                </a:lnTo>
                <a:lnTo>
                  <a:pt x="876255" y="3438785"/>
                </a:lnTo>
                <a:lnTo>
                  <a:pt x="852211" y="3476167"/>
                </a:lnTo>
                <a:lnTo>
                  <a:pt x="828473" y="3513590"/>
                </a:lnTo>
                <a:lnTo>
                  <a:pt x="805040" y="3551050"/>
                </a:lnTo>
                <a:lnTo>
                  <a:pt x="781912" y="3588544"/>
                </a:lnTo>
                <a:lnTo>
                  <a:pt x="759087" y="3626068"/>
                </a:lnTo>
                <a:lnTo>
                  <a:pt x="736566" y="3663618"/>
                </a:lnTo>
                <a:lnTo>
                  <a:pt x="714347" y="3701192"/>
                </a:lnTo>
                <a:lnTo>
                  <a:pt x="692430" y="3738786"/>
                </a:lnTo>
                <a:lnTo>
                  <a:pt x="670814" y="3776395"/>
                </a:lnTo>
                <a:lnTo>
                  <a:pt x="402489" y="4252371"/>
                </a:lnTo>
                <a:lnTo>
                  <a:pt x="190065" y="4637463"/>
                </a:lnTo>
                <a:lnTo>
                  <a:pt x="50311" y="4895237"/>
                </a:lnTo>
                <a:lnTo>
                  <a:pt x="0" y="4989258"/>
                </a:lnTo>
                <a:close/>
              </a:path>
            </a:pathLst>
          </a:custGeom>
          <a:ln w="95250" cap="sq">
            <a:solidFill>
              <a:schemeClr val="tx1"/>
            </a:solidFill>
            <a:miter lim="800000"/>
          </a:ln>
        </p:spPr>
        <p:txBody>
          <a:bodyPr wrap="square" lIns="0" tIns="0" rIns="0" bIns="0" rtlCol="0"/>
          <a:lstStyle/>
          <a:p>
            <a:endParaRPr/>
          </a:p>
        </p:txBody>
      </p:sp>
      <p:pic>
        <p:nvPicPr>
          <p:cNvPr id="13" name="Picture 12" descr="NorQuest College crest">
            <a:extLst>
              <a:ext uri="{FF2B5EF4-FFF2-40B4-BE49-F238E27FC236}">
                <a16:creationId xmlns:a16="http://schemas.microsoft.com/office/drawing/2014/main" id="{F427C50B-FC37-2147-BA7C-F37BADD2BFB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Tree>
    <p:extLst>
      <p:ext uri="{BB962C8B-B14F-4D97-AF65-F5344CB8AC3E}">
        <p14:creationId xmlns:p14="http://schemas.microsoft.com/office/powerpoint/2010/main" val="389753040"/>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Section Break Slide v3">
    <p:bg>
      <p:bgRef idx="1001">
        <a:schemeClr val="bg2"/>
      </p:bgRef>
    </p:bg>
    <p:spTree>
      <p:nvGrpSpPr>
        <p:cNvPr id="1" name=""/>
        <p:cNvGrpSpPr/>
        <p:nvPr/>
      </p:nvGrpSpPr>
      <p:grpSpPr>
        <a:xfrm>
          <a:off x="0" y="0"/>
          <a:ext cx="0" cy="0"/>
          <a:chOff x="0" y="0"/>
          <a:chExt cx="0" cy="0"/>
        </a:xfrm>
      </p:grpSpPr>
      <p:sp>
        <p:nvSpPr>
          <p:cNvPr id="137" name="Text Placeholder 2">
            <a:extLst>
              <a:ext uri="{FF2B5EF4-FFF2-40B4-BE49-F238E27FC236}">
                <a16:creationId xmlns:a16="http://schemas.microsoft.com/office/drawing/2014/main" id="{C521D7B9-C1EE-2E47-86B4-21F94F9BE0AA}"/>
              </a:ext>
            </a:extLst>
          </p:cNvPr>
          <p:cNvSpPr>
            <a:spLocks noGrp="1"/>
          </p:cNvSpPr>
          <p:nvPr>
            <p:ph type="body" sz="quarter" idx="11" hasCustomPrompt="1"/>
          </p:nvPr>
        </p:nvSpPr>
        <p:spPr>
          <a:xfrm>
            <a:off x="657446" y="1600200"/>
            <a:ext cx="2923954" cy="1676400"/>
          </a:xfrm>
          <a:prstGeom prst="rect">
            <a:avLst/>
          </a:prstGeom>
        </p:spPr>
        <p:txBody>
          <a:bodyPr anchor="t"/>
          <a:lstStyle>
            <a:lvl1pPr marL="0" indent="0">
              <a:buNone/>
              <a:defRPr sz="13000" b="0" i="0" baseline="0">
                <a:solidFill>
                  <a:schemeClr val="tx1"/>
                </a:solidFill>
                <a:latin typeface="Work Sans" pitchFamily="2" charset="77"/>
              </a:defRPr>
            </a:lvl1pPr>
          </a:lstStyle>
          <a:p>
            <a:pPr lvl="0"/>
            <a:r>
              <a:rPr lang="en-US"/>
              <a:t>01</a:t>
            </a:r>
          </a:p>
        </p:txBody>
      </p:sp>
      <p:sp>
        <p:nvSpPr>
          <p:cNvPr id="8" name="Text Placeholder 2">
            <a:extLst>
              <a:ext uri="{FF2B5EF4-FFF2-40B4-BE49-F238E27FC236}">
                <a16:creationId xmlns:a16="http://schemas.microsoft.com/office/drawing/2014/main" id="{02A89FC1-0BF8-B949-98E0-72E74A04F3A1}"/>
              </a:ext>
            </a:extLst>
          </p:cNvPr>
          <p:cNvSpPr>
            <a:spLocks noGrp="1"/>
          </p:cNvSpPr>
          <p:nvPr>
            <p:ph type="body" sz="quarter" idx="10" hasCustomPrompt="1"/>
          </p:nvPr>
        </p:nvSpPr>
        <p:spPr>
          <a:xfrm>
            <a:off x="762000" y="3429000"/>
            <a:ext cx="5050775" cy="2743200"/>
          </a:xfrm>
          <a:prstGeom prst="rect">
            <a:avLst/>
          </a:prstGeom>
        </p:spPr>
        <p:txBody>
          <a:bodyPr anchor="t"/>
          <a:lstStyle>
            <a:lvl1pPr marL="0" indent="0">
              <a:buNone/>
              <a:defRPr sz="5000" baseline="0">
                <a:solidFill>
                  <a:schemeClr val="tx1"/>
                </a:solidFill>
                <a:latin typeface="WorkSans-ExtraBold" pitchFamily="2" charset="77"/>
              </a:defRPr>
            </a:lvl1pPr>
          </a:lstStyle>
          <a:p>
            <a:pPr lvl="0"/>
            <a:r>
              <a:rPr lang="en-US"/>
              <a:t>Section break slide</a:t>
            </a:r>
          </a:p>
        </p:txBody>
      </p:sp>
      <p:sp>
        <p:nvSpPr>
          <p:cNvPr id="7" name="Holder 4">
            <a:extLst>
              <a:ext uri="{FF2B5EF4-FFF2-40B4-BE49-F238E27FC236}">
                <a16:creationId xmlns:a16="http://schemas.microsoft.com/office/drawing/2014/main" id="{6B7FD867-0075-4343-B643-5DF397CC80D3}"/>
              </a:ext>
            </a:extLst>
          </p:cNvPr>
          <p:cNvSpPr>
            <a:spLocks noGrp="1"/>
          </p:cNvSpPr>
          <p:nvPr>
            <p:ph type="ftr" sz="quarter" idx="5"/>
          </p:nvPr>
        </p:nvSpPr>
        <p:spPr>
          <a:xfrm>
            <a:off x="7954304" y="6346921"/>
            <a:ext cx="3901440" cy="342900"/>
          </a:xfrm>
          <a:prstGeom prst="rect">
            <a:avLst/>
          </a:prstGeom>
        </p:spPr>
        <p:txBody>
          <a:bodyPr lIns="0" tIns="0" rIns="0" bIns="0" anchor="t"/>
          <a:lstStyle>
            <a:lvl1pPr algn="ct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a:p>
            <a:endParaRPr/>
          </a:p>
        </p:txBody>
      </p:sp>
      <p:sp>
        <p:nvSpPr>
          <p:cNvPr id="9" name="object 2">
            <a:extLst>
              <a:ext uri="{FF2B5EF4-FFF2-40B4-BE49-F238E27FC236}">
                <a16:creationId xmlns:a16="http://schemas.microsoft.com/office/drawing/2014/main" id="{10C022F6-4E54-D349-A955-6CF2335C810B}"/>
              </a:ext>
              <a:ext uri="{C183D7F6-B498-43B3-948B-1728B52AA6E4}">
                <adec:decorative xmlns:adec="http://schemas.microsoft.com/office/drawing/2017/decorative" val="1"/>
              </a:ext>
            </a:extLst>
          </p:cNvPr>
          <p:cNvSpPr/>
          <p:nvPr userDrawn="1"/>
        </p:nvSpPr>
        <p:spPr>
          <a:xfrm>
            <a:off x="-1415415" y="-4112260"/>
            <a:ext cx="9140825" cy="5521960"/>
          </a:xfrm>
          <a:custGeom>
            <a:avLst/>
            <a:gdLst/>
            <a:ahLst/>
            <a:cxnLst/>
            <a:rect l="l" t="t" r="r" b="b"/>
            <a:pathLst>
              <a:path w="9140825" h="5521960">
                <a:moveTo>
                  <a:pt x="0" y="4989258"/>
                </a:moveTo>
                <a:lnTo>
                  <a:pt x="48131" y="5008831"/>
                </a:lnTo>
                <a:lnTo>
                  <a:pt x="96358" y="5028034"/>
                </a:lnTo>
                <a:lnTo>
                  <a:pt x="144679" y="5046866"/>
                </a:lnTo>
                <a:lnTo>
                  <a:pt x="193091" y="5065328"/>
                </a:lnTo>
                <a:lnTo>
                  <a:pt x="241590" y="5083419"/>
                </a:lnTo>
                <a:lnTo>
                  <a:pt x="290175" y="5101141"/>
                </a:lnTo>
                <a:lnTo>
                  <a:pt x="338842" y="5118493"/>
                </a:lnTo>
                <a:lnTo>
                  <a:pt x="387588" y="5135475"/>
                </a:lnTo>
                <a:lnTo>
                  <a:pt x="436412" y="5152089"/>
                </a:lnTo>
                <a:lnTo>
                  <a:pt x="485309" y="5168334"/>
                </a:lnTo>
                <a:lnTo>
                  <a:pt x="534277" y="5184210"/>
                </a:lnTo>
                <a:lnTo>
                  <a:pt x="583314" y="5199717"/>
                </a:lnTo>
                <a:lnTo>
                  <a:pt x="632416" y="5214857"/>
                </a:lnTo>
                <a:lnTo>
                  <a:pt x="681581" y="5229628"/>
                </a:lnTo>
                <a:lnTo>
                  <a:pt x="730807" y="5244032"/>
                </a:lnTo>
                <a:lnTo>
                  <a:pt x="780089" y="5258069"/>
                </a:lnTo>
                <a:lnTo>
                  <a:pt x="829426" y="5271738"/>
                </a:lnTo>
                <a:lnTo>
                  <a:pt x="878814" y="5285041"/>
                </a:lnTo>
                <a:lnTo>
                  <a:pt x="928252" y="5297977"/>
                </a:lnTo>
                <a:lnTo>
                  <a:pt x="977735" y="5310546"/>
                </a:lnTo>
                <a:lnTo>
                  <a:pt x="1027262" y="5322750"/>
                </a:lnTo>
                <a:lnTo>
                  <a:pt x="1076830" y="5334587"/>
                </a:lnTo>
                <a:lnTo>
                  <a:pt x="1126435" y="5346059"/>
                </a:lnTo>
                <a:lnTo>
                  <a:pt x="1176075" y="5357165"/>
                </a:lnTo>
                <a:lnTo>
                  <a:pt x="1225747" y="5367906"/>
                </a:lnTo>
                <a:lnTo>
                  <a:pt x="1275449" y="5378283"/>
                </a:lnTo>
                <a:lnTo>
                  <a:pt x="1325177" y="5388294"/>
                </a:lnTo>
                <a:lnTo>
                  <a:pt x="1374930" y="5397942"/>
                </a:lnTo>
                <a:lnTo>
                  <a:pt x="1424703" y="5407225"/>
                </a:lnTo>
                <a:lnTo>
                  <a:pt x="1474494" y="5416144"/>
                </a:lnTo>
                <a:lnTo>
                  <a:pt x="1524301" y="5424700"/>
                </a:lnTo>
                <a:lnTo>
                  <a:pt x="1574121" y="5432892"/>
                </a:lnTo>
                <a:lnTo>
                  <a:pt x="1623950" y="5440721"/>
                </a:lnTo>
                <a:lnTo>
                  <a:pt x="1673787" y="5448187"/>
                </a:lnTo>
                <a:lnTo>
                  <a:pt x="1723628" y="5455290"/>
                </a:lnTo>
                <a:lnTo>
                  <a:pt x="1773470" y="5462031"/>
                </a:lnTo>
                <a:lnTo>
                  <a:pt x="1823311" y="5468410"/>
                </a:lnTo>
                <a:lnTo>
                  <a:pt x="1873148" y="5474427"/>
                </a:lnTo>
                <a:lnTo>
                  <a:pt x="1922979" y="5480082"/>
                </a:lnTo>
                <a:lnTo>
                  <a:pt x="1972799" y="5485375"/>
                </a:lnTo>
                <a:lnTo>
                  <a:pt x="2022608" y="5490308"/>
                </a:lnTo>
                <a:lnTo>
                  <a:pt x="2072401" y="5494880"/>
                </a:lnTo>
                <a:lnTo>
                  <a:pt x="2122176" y="5499090"/>
                </a:lnTo>
                <a:lnTo>
                  <a:pt x="2171931" y="5502941"/>
                </a:lnTo>
                <a:lnTo>
                  <a:pt x="2221661" y="5506431"/>
                </a:lnTo>
                <a:lnTo>
                  <a:pt x="2271366" y="5509562"/>
                </a:lnTo>
                <a:lnTo>
                  <a:pt x="2321042" y="5512332"/>
                </a:lnTo>
                <a:lnTo>
                  <a:pt x="2370685" y="5514743"/>
                </a:lnTo>
                <a:lnTo>
                  <a:pt x="2420294" y="5516795"/>
                </a:lnTo>
                <a:lnTo>
                  <a:pt x="2469866" y="5518488"/>
                </a:lnTo>
                <a:lnTo>
                  <a:pt x="2519397" y="5519823"/>
                </a:lnTo>
                <a:lnTo>
                  <a:pt x="2568885" y="5520799"/>
                </a:lnTo>
                <a:lnTo>
                  <a:pt x="2618327" y="5521416"/>
                </a:lnTo>
                <a:lnTo>
                  <a:pt x="2667721" y="5521676"/>
                </a:lnTo>
                <a:lnTo>
                  <a:pt x="2717064" y="5521578"/>
                </a:lnTo>
                <a:lnTo>
                  <a:pt x="2766352" y="5521123"/>
                </a:lnTo>
                <a:lnTo>
                  <a:pt x="2815583" y="5520310"/>
                </a:lnTo>
                <a:lnTo>
                  <a:pt x="2864755" y="5519141"/>
                </a:lnTo>
                <a:lnTo>
                  <a:pt x="2913864" y="5517614"/>
                </a:lnTo>
                <a:lnTo>
                  <a:pt x="2962907" y="5515732"/>
                </a:lnTo>
                <a:lnTo>
                  <a:pt x="3011883" y="5513493"/>
                </a:lnTo>
                <a:lnTo>
                  <a:pt x="3060787" y="5510898"/>
                </a:lnTo>
                <a:lnTo>
                  <a:pt x="3109618" y="5507947"/>
                </a:lnTo>
                <a:lnTo>
                  <a:pt x="3158373" y="5504641"/>
                </a:lnTo>
                <a:lnTo>
                  <a:pt x="3207048" y="5500979"/>
                </a:lnTo>
                <a:lnTo>
                  <a:pt x="3255642" y="5496963"/>
                </a:lnTo>
                <a:lnTo>
                  <a:pt x="3304150" y="5492592"/>
                </a:lnTo>
                <a:lnTo>
                  <a:pt x="3352571" y="5487866"/>
                </a:lnTo>
                <a:lnTo>
                  <a:pt x="3400901" y="5482786"/>
                </a:lnTo>
                <a:lnTo>
                  <a:pt x="3449139" y="5477353"/>
                </a:lnTo>
                <a:lnTo>
                  <a:pt x="3497280" y="5471565"/>
                </a:lnTo>
                <a:lnTo>
                  <a:pt x="3545323" y="5465424"/>
                </a:lnTo>
                <a:lnTo>
                  <a:pt x="3593264" y="5458930"/>
                </a:lnTo>
                <a:lnTo>
                  <a:pt x="3641101" y="5452083"/>
                </a:lnTo>
                <a:lnTo>
                  <a:pt x="3688830" y="5444883"/>
                </a:lnTo>
                <a:lnTo>
                  <a:pt x="3736450" y="5437330"/>
                </a:lnTo>
                <a:lnTo>
                  <a:pt x="3783957" y="5429425"/>
                </a:lnTo>
                <a:lnTo>
                  <a:pt x="3831349" y="5421169"/>
                </a:lnTo>
                <a:lnTo>
                  <a:pt x="3878622" y="5412560"/>
                </a:lnTo>
                <a:lnTo>
                  <a:pt x="3925775" y="5403600"/>
                </a:lnTo>
                <a:lnTo>
                  <a:pt x="3972803" y="5394289"/>
                </a:lnTo>
                <a:lnTo>
                  <a:pt x="4019705" y="5384627"/>
                </a:lnTo>
                <a:lnTo>
                  <a:pt x="4066478" y="5374614"/>
                </a:lnTo>
                <a:lnTo>
                  <a:pt x="4113118" y="5364250"/>
                </a:lnTo>
                <a:lnTo>
                  <a:pt x="4159624" y="5353536"/>
                </a:lnTo>
                <a:lnTo>
                  <a:pt x="4205992" y="5342473"/>
                </a:lnTo>
                <a:lnTo>
                  <a:pt x="4252219" y="5331059"/>
                </a:lnTo>
                <a:lnTo>
                  <a:pt x="4298303" y="5319296"/>
                </a:lnTo>
                <a:lnTo>
                  <a:pt x="4344241" y="5307184"/>
                </a:lnTo>
                <a:lnTo>
                  <a:pt x="4390030" y="5294722"/>
                </a:lnTo>
                <a:lnTo>
                  <a:pt x="4435667" y="5281912"/>
                </a:lnTo>
                <a:lnTo>
                  <a:pt x="4481150" y="5268754"/>
                </a:lnTo>
                <a:lnTo>
                  <a:pt x="4526475" y="5255247"/>
                </a:lnTo>
                <a:lnTo>
                  <a:pt x="4571641" y="5241392"/>
                </a:lnTo>
                <a:lnTo>
                  <a:pt x="4616644" y="5227189"/>
                </a:lnTo>
                <a:lnTo>
                  <a:pt x="4661481" y="5212639"/>
                </a:lnTo>
                <a:lnTo>
                  <a:pt x="4706150" y="5197741"/>
                </a:lnTo>
                <a:lnTo>
                  <a:pt x="4753193" y="5181611"/>
                </a:lnTo>
                <a:lnTo>
                  <a:pt x="4800068" y="5165063"/>
                </a:lnTo>
                <a:lnTo>
                  <a:pt x="4846771" y="5148097"/>
                </a:lnTo>
                <a:lnTo>
                  <a:pt x="4893301" y="5130716"/>
                </a:lnTo>
                <a:lnTo>
                  <a:pt x="4939657" y="5112921"/>
                </a:lnTo>
                <a:lnTo>
                  <a:pt x="4985836" y="5094711"/>
                </a:lnTo>
                <a:lnTo>
                  <a:pt x="5031837" y="5076089"/>
                </a:lnTo>
                <a:lnTo>
                  <a:pt x="5077659" y="5057055"/>
                </a:lnTo>
                <a:lnTo>
                  <a:pt x="5123300" y="5037610"/>
                </a:lnTo>
                <a:lnTo>
                  <a:pt x="5168758" y="5017756"/>
                </a:lnTo>
                <a:lnTo>
                  <a:pt x="5214031" y="4997494"/>
                </a:lnTo>
                <a:lnTo>
                  <a:pt x="5259117" y="4976824"/>
                </a:lnTo>
                <a:lnTo>
                  <a:pt x="5304016" y="4955748"/>
                </a:lnTo>
                <a:lnTo>
                  <a:pt x="5348726" y="4934266"/>
                </a:lnTo>
                <a:lnTo>
                  <a:pt x="5393244" y="4912380"/>
                </a:lnTo>
                <a:lnTo>
                  <a:pt x="5437569" y="4890092"/>
                </a:lnTo>
                <a:lnTo>
                  <a:pt x="5481699" y="4867401"/>
                </a:lnTo>
                <a:lnTo>
                  <a:pt x="5525633" y="4844309"/>
                </a:lnTo>
                <a:lnTo>
                  <a:pt x="5569370" y="4820817"/>
                </a:lnTo>
                <a:lnTo>
                  <a:pt x="5612906" y="4796926"/>
                </a:lnTo>
                <a:lnTo>
                  <a:pt x="5656242" y="4772637"/>
                </a:lnTo>
                <a:lnTo>
                  <a:pt x="5699374" y="4747952"/>
                </a:lnTo>
                <a:lnTo>
                  <a:pt x="5742302" y="4722871"/>
                </a:lnTo>
                <a:lnTo>
                  <a:pt x="5785023" y="4697395"/>
                </a:lnTo>
                <a:lnTo>
                  <a:pt x="5827536" y="4671525"/>
                </a:lnTo>
                <a:lnTo>
                  <a:pt x="5869840" y="4645263"/>
                </a:lnTo>
                <a:lnTo>
                  <a:pt x="5911933" y="4618610"/>
                </a:lnTo>
                <a:lnTo>
                  <a:pt x="5953812" y="4591566"/>
                </a:lnTo>
                <a:lnTo>
                  <a:pt x="5995477" y="4564132"/>
                </a:lnTo>
                <a:lnTo>
                  <a:pt x="6036925" y="4536311"/>
                </a:lnTo>
                <a:lnTo>
                  <a:pt x="6078156" y="4508102"/>
                </a:lnTo>
                <a:lnTo>
                  <a:pt x="6119166" y="4479507"/>
                </a:lnTo>
                <a:lnTo>
                  <a:pt x="6159956" y="4450526"/>
                </a:lnTo>
                <a:lnTo>
                  <a:pt x="6200522" y="4421162"/>
                </a:lnTo>
                <a:lnTo>
                  <a:pt x="6240864" y="4391415"/>
                </a:lnTo>
                <a:lnTo>
                  <a:pt x="6280979" y="4361285"/>
                </a:lnTo>
                <a:lnTo>
                  <a:pt x="6320867" y="4330775"/>
                </a:lnTo>
                <a:lnTo>
                  <a:pt x="6360524" y="4299885"/>
                </a:lnTo>
                <a:lnTo>
                  <a:pt x="6399951" y="4268616"/>
                </a:lnTo>
                <a:lnTo>
                  <a:pt x="6439144" y="4236970"/>
                </a:lnTo>
                <a:lnTo>
                  <a:pt x="6478102" y="4204947"/>
                </a:lnTo>
                <a:lnTo>
                  <a:pt x="6516825" y="4172548"/>
                </a:lnTo>
                <a:lnTo>
                  <a:pt x="6555309" y="4139775"/>
                </a:lnTo>
                <a:lnTo>
                  <a:pt x="6593553" y="4106628"/>
                </a:lnTo>
                <a:lnTo>
                  <a:pt x="6631556" y="4073109"/>
                </a:lnTo>
                <a:lnTo>
                  <a:pt x="6669316" y="4039218"/>
                </a:lnTo>
                <a:lnTo>
                  <a:pt x="6706831" y="4004957"/>
                </a:lnTo>
                <a:lnTo>
                  <a:pt x="6741704" y="3972383"/>
                </a:lnTo>
                <a:lnTo>
                  <a:pt x="6776399" y="3939070"/>
                </a:lnTo>
                <a:lnTo>
                  <a:pt x="6810913" y="3905040"/>
                </a:lnTo>
                <a:lnTo>
                  <a:pt x="6845243" y="3870315"/>
                </a:lnTo>
                <a:lnTo>
                  <a:pt x="6879387" y="3834917"/>
                </a:lnTo>
                <a:lnTo>
                  <a:pt x="6913342" y="3798867"/>
                </a:lnTo>
                <a:lnTo>
                  <a:pt x="6947104" y="3762188"/>
                </a:lnTo>
                <a:lnTo>
                  <a:pt x="6980672" y="3724902"/>
                </a:lnTo>
                <a:lnTo>
                  <a:pt x="7014042" y="3687030"/>
                </a:lnTo>
                <a:lnTo>
                  <a:pt x="7047211" y="3648595"/>
                </a:lnTo>
                <a:lnTo>
                  <a:pt x="7080177" y="3609619"/>
                </a:lnTo>
                <a:lnTo>
                  <a:pt x="7112937" y="3570123"/>
                </a:lnTo>
                <a:lnTo>
                  <a:pt x="7145488" y="3530130"/>
                </a:lnTo>
                <a:lnTo>
                  <a:pt x="7177827" y="3489661"/>
                </a:lnTo>
                <a:lnTo>
                  <a:pt x="7209952" y="3448738"/>
                </a:lnTo>
                <a:lnTo>
                  <a:pt x="7241859" y="3407384"/>
                </a:lnTo>
                <a:lnTo>
                  <a:pt x="7273546" y="3365621"/>
                </a:lnTo>
                <a:lnTo>
                  <a:pt x="7305009" y="3323469"/>
                </a:lnTo>
                <a:lnTo>
                  <a:pt x="7336247" y="3280952"/>
                </a:lnTo>
                <a:lnTo>
                  <a:pt x="7367256" y="3238092"/>
                </a:lnTo>
                <a:lnTo>
                  <a:pt x="7398034" y="3194909"/>
                </a:lnTo>
                <a:lnTo>
                  <a:pt x="7428577" y="3151427"/>
                </a:lnTo>
                <a:lnTo>
                  <a:pt x="7458883" y="3107667"/>
                </a:lnTo>
                <a:lnTo>
                  <a:pt x="7488950" y="3063651"/>
                </a:lnTo>
                <a:lnTo>
                  <a:pt x="7518773" y="3019401"/>
                </a:lnTo>
                <a:lnTo>
                  <a:pt x="7548351" y="2974939"/>
                </a:lnTo>
                <a:lnTo>
                  <a:pt x="7577680" y="2930287"/>
                </a:lnTo>
                <a:lnTo>
                  <a:pt x="7606758" y="2885468"/>
                </a:lnTo>
                <a:lnTo>
                  <a:pt x="7635582" y="2840502"/>
                </a:lnTo>
                <a:lnTo>
                  <a:pt x="7664149" y="2795412"/>
                </a:lnTo>
                <a:lnTo>
                  <a:pt x="7692456" y="2750220"/>
                </a:lnTo>
                <a:lnTo>
                  <a:pt x="7720501" y="2704947"/>
                </a:lnTo>
                <a:lnTo>
                  <a:pt x="7748281" y="2659617"/>
                </a:lnTo>
                <a:lnTo>
                  <a:pt x="7775792" y="2614250"/>
                </a:lnTo>
                <a:lnTo>
                  <a:pt x="7803033" y="2568869"/>
                </a:lnTo>
                <a:lnTo>
                  <a:pt x="7829999" y="2523496"/>
                </a:lnTo>
                <a:lnTo>
                  <a:pt x="7856689" y="2478153"/>
                </a:lnTo>
                <a:lnTo>
                  <a:pt x="7883100" y="2432861"/>
                </a:lnTo>
                <a:lnTo>
                  <a:pt x="7909228" y="2387642"/>
                </a:lnTo>
                <a:lnTo>
                  <a:pt x="7935072" y="2342520"/>
                </a:lnTo>
                <a:lnTo>
                  <a:pt x="7960627" y="2297514"/>
                </a:lnTo>
                <a:lnTo>
                  <a:pt x="7985892" y="2252649"/>
                </a:lnTo>
                <a:lnTo>
                  <a:pt x="8010863" y="2207944"/>
                </a:lnTo>
                <a:lnTo>
                  <a:pt x="8035538" y="2163423"/>
                </a:lnTo>
                <a:lnTo>
                  <a:pt x="8059914" y="2119108"/>
                </a:lnTo>
                <a:lnTo>
                  <a:pt x="8083987" y="2075020"/>
                </a:lnTo>
                <a:lnTo>
                  <a:pt x="8107756" y="2031181"/>
                </a:lnTo>
                <a:lnTo>
                  <a:pt x="8131218" y="1987613"/>
                </a:lnTo>
                <a:lnTo>
                  <a:pt x="8154369" y="1944339"/>
                </a:lnTo>
                <a:lnTo>
                  <a:pt x="8177207" y="1901380"/>
                </a:lnTo>
                <a:lnTo>
                  <a:pt x="8199728" y="1858758"/>
                </a:lnTo>
                <a:lnTo>
                  <a:pt x="8221931" y="1816495"/>
                </a:lnTo>
                <a:lnTo>
                  <a:pt x="8243812" y="1774613"/>
                </a:lnTo>
                <a:lnTo>
                  <a:pt x="8265369" y="1733135"/>
                </a:lnTo>
                <a:lnTo>
                  <a:pt x="8286598" y="1692081"/>
                </a:lnTo>
                <a:lnTo>
                  <a:pt x="8307497" y="1651474"/>
                </a:lnTo>
                <a:lnTo>
                  <a:pt x="8328063" y="1611337"/>
                </a:lnTo>
                <a:lnTo>
                  <a:pt x="8348294" y="1571690"/>
                </a:lnTo>
                <a:lnTo>
                  <a:pt x="8368186" y="1532556"/>
                </a:lnTo>
                <a:lnTo>
                  <a:pt x="8387736" y="1493957"/>
                </a:lnTo>
                <a:lnTo>
                  <a:pt x="8406942" y="1455915"/>
                </a:lnTo>
                <a:lnTo>
                  <a:pt x="8430468" y="1409246"/>
                </a:lnTo>
                <a:lnTo>
                  <a:pt x="8454175" y="1362215"/>
                </a:lnTo>
                <a:lnTo>
                  <a:pt x="8478042" y="1314867"/>
                </a:lnTo>
                <a:lnTo>
                  <a:pt x="8502048" y="1267246"/>
                </a:lnTo>
                <a:lnTo>
                  <a:pt x="8526169" y="1219395"/>
                </a:lnTo>
                <a:lnTo>
                  <a:pt x="8550384" y="1171358"/>
                </a:lnTo>
                <a:lnTo>
                  <a:pt x="8574670" y="1123179"/>
                </a:lnTo>
                <a:lnTo>
                  <a:pt x="8599006" y="1074903"/>
                </a:lnTo>
                <a:lnTo>
                  <a:pt x="8623369" y="1026572"/>
                </a:lnTo>
                <a:lnTo>
                  <a:pt x="8647737" y="978231"/>
                </a:lnTo>
                <a:lnTo>
                  <a:pt x="8672088" y="929924"/>
                </a:lnTo>
                <a:lnTo>
                  <a:pt x="8696400" y="881695"/>
                </a:lnTo>
                <a:lnTo>
                  <a:pt x="8720650" y="833588"/>
                </a:lnTo>
                <a:lnTo>
                  <a:pt x="8744818" y="785646"/>
                </a:lnTo>
                <a:lnTo>
                  <a:pt x="8768879" y="737914"/>
                </a:lnTo>
                <a:lnTo>
                  <a:pt x="8792813" y="690435"/>
                </a:lnTo>
                <a:lnTo>
                  <a:pt x="8816597" y="643254"/>
                </a:lnTo>
                <a:lnTo>
                  <a:pt x="8840209" y="596413"/>
                </a:lnTo>
                <a:lnTo>
                  <a:pt x="8863626" y="549958"/>
                </a:lnTo>
                <a:lnTo>
                  <a:pt x="8886828" y="503932"/>
                </a:lnTo>
                <a:lnTo>
                  <a:pt x="8909791" y="458380"/>
                </a:lnTo>
                <a:lnTo>
                  <a:pt x="8932493" y="413344"/>
                </a:lnTo>
                <a:lnTo>
                  <a:pt x="8954913" y="368869"/>
                </a:lnTo>
                <a:lnTo>
                  <a:pt x="8977028" y="324998"/>
                </a:lnTo>
                <a:lnTo>
                  <a:pt x="8998816" y="281777"/>
                </a:lnTo>
                <a:lnTo>
                  <a:pt x="9020255" y="239248"/>
                </a:lnTo>
                <a:lnTo>
                  <a:pt x="9041322" y="197456"/>
                </a:lnTo>
                <a:lnTo>
                  <a:pt x="9061996" y="156444"/>
                </a:lnTo>
                <a:lnTo>
                  <a:pt x="9082255" y="116256"/>
                </a:lnTo>
                <a:lnTo>
                  <a:pt x="9102076" y="76937"/>
                </a:lnTo>
                <a:lnTo>
                  <a:pt x="9121437" y="38530"/>
                </a:lnTo>
                <a:lnTo>
                  <a:pt x="9140317" y="1079"/>
                </a:lnTo>
                <a:lnTo>
                  <a:pt x="9077815" y="531"/>
                </a:lnTo>
                <a:lnTo>
                  <a:pt x="9015589" y="171"/>
                </a:lnTo>
                <a:lnTo>
                  <a:pt x="8953638" y="0"/>
                </a:lnTo>
                <a:lnTo>
                  <a:pt x="8891961" y="15"/>
                </a:lnTo>
                <a:lnTo>
                  <a:pt x="8830558" y="217"/>
                </a:lnTo>
                <a:lnTo>
                  <a:pt x="8769428" y="605"/>
                </a:lnTo>
                <a:lnTo>
                  <a:pt x="8708572" y="1178"/>
                </a:lnTo>
                <a:lnTo>
                  <a:pt x="8647988" y="1935"/>
                </a:lnTo>
                <a:lnTo>
                  <a:pt x="8587676" y="2875"/>
                </a:lnTo>
                <a:lnTo>
                  <a:pt x="8527636" y="3997"/>
                </a:lnTo>
                <a:lnTo>
                  <a:pt x="8467866" y="5302"/>
                </a:lnTo>
                <a:lnTo>
                  <a:pt x="8408368" y="6787"/>
                </a:lnTo>
                <a:lnTo>
                  <a:pt x="8349140" y="8452"/>
                </a:lnTo>
                <a:lnTo>
                  <a:pt x="8290181" y="10297"/>
                </a:lnTo>
                <a:lnTo>
                  <a:pt x="8231492" y="12321"/>
                </a:lnTo>
                <a:lnTo>
                  <a:pt x="8173072" y="14522"/>
                </a:lnTo>
                <a:lnTo>
                  <a:pt x="8114921" y="16900"/>
                </a:lnTo>
                <a:lnTo>
                  <a:pt x="8057037" y="19454"/>
                </a:lnTo>
                <a:lnTo>
                  <a:pt x="7999421" y="22184"/>
                </a:lnTo>
                <a:lnTo>
                  <a:pt x="7942072" y="25088"/>
                </a:lnTo>
                <a:lnTo>
                  <a:pt x="7884989" y="28166"/>
                </a:lnTo>
                <a:lnTo>
                  <a:pt x="7828173" y="31417"/>
                </a:lnTo>
                <a:lnTo>
                  <a:pt x="7771622" y="34840"/>
                </a:lnTo>
                <a:lnTo>
                  <a:pt x="7715337" y="38435"/>
                </a:lnTo>
                <a:lnTo>
                  <a:pt x="7659317" y="42201"/>
                </a:lnTo>
                <a:lnTo>
                  <a:pt x="7603561" y="46136"/>
                </a:lnTo>
                <a:lnTo>
                  <a:pt x="7548068" y="50240"/>
                </a:lnTo>
                <a:lnTo>
                  <a:pt x="7492840" y="54513"/>
                </a:lnTo>
                <a:lnTo>
                  <a:pt x="7437874" y="58953"/>
                </a:lnTo>
                <a:lnTo>
                  <a:pt x="7383171" y="63560"/>
                </a:lnTo>
                <a:lnTo>
                  <a:pt x="7328729" y="68333"/>
                </a:lnTo>
                <a:lnTo>
                  <a:pt x="7274550" y="73271"/>
                </a:lnTo>
                <a:lnTo>
                  <a:pt x="7220632" y="78374"/>
                </a:lnTo>
                <a:lnTo>
                  <a:pt x="7166974" y="83639"/>
                </a:lnTo>
                <a:lnTo>
                  <a:pt x="7113577" y="89068"/>
                </a:lnTo>
                <a:lnTo>
                  <a:pt x="7060439" y="94659"/>
                </a:lnTo>
                <a:lnTo>
                  <a:pt x="7007561" y="100411"/>
                </a:lnTo>
                <a:lnTo>
                  <a:pt x="6954941" y="106323"/>
                </a:lnTo>
                <a:lnTo>
                  <a:pt x="6902581" y="112395"/>
                </a:lnTo>
                <a:lnTo>
                  <a:pt x="6850478" y="118625"/>
                </a:lnTo>
                <a:lnTo>
                  <a:pt x="6798632" y="125014"/>
                </a:lnTo>
                <a:lnTo>
                  <a:pt x="6747044" y="131560"/>
                </a:lnTo>
                <a:lnTo>
                  <a:pt x="6695713" y="138262"/>
                </a:lnTo>
                <a:lnTo>
                  <a:pt x="6644637" y="145120"/>
                </a:lnTo>
                <a:lnTo>
                  <a:pt x="6593817" y="152133"/>
                </a:lnTo>
                <a:lnTo>
                  <a:pt x="6543253" y="159300"/>
                </a:lnTo>
                <a:lnTo>
                  <a:pt x="6492943" y="166620"/>
                </a:lnTo>
                <a:lnTo>
                  <a:pt x="6442888" y="174093"/>
                </a:lnTo>
                <a:lnTo>
                  <a:pt x="6393087" y="181717"/>
                </a:lnTo>
                <a:lnTo>
                  <a:pt x="6343539" y="189493"/>
                </a:lnTo>
                <a:lnTo>
                  <a:pt x="6294244" y="197418"/>
                </a:lnTo>
                <a:lnTo>
                  <a:pt x="6245202" y="205493"/>
                </a:lnTo>
                <a:lnTo>
                  <a:pt x="6196411" y="213716"/>
                </a:lnTo>
                <a:lnTo>
                  <a:pt x="6147873" y="222087"/>
                </a:lnTo>
                <a:lnTo>
                  <a:pt x="6099585" y="230606"/>
                </a:lnTo>
                <a:lnTo>
                  <a:pt x="6051548" y="239270"/>
                </a:lnTo>
                <a:lnTo>
                  <a:pt x="6003762" y="248079"/>
                </a:lnTo>
                <a:lnTo>
                  <a:pt x="5956225" y="257034"/>
                </a:lnTo>
                <a:lnTo>
                  <a:pt x="5908938" y="266132"/>
                </a:lnTo>
                <a:lnTo>
                  <a:pt x="5861899" y="275373"/>
                </a:lnTo>
                <a:lnTo>
                  <a:pt x="5815110" y="284756"/>
                </a:lnTo>
                <a:lnTo>
                  <a:pt x="5768568" y="294281"/>
                </a:lnTo>
                <a:lnTo>
                  <a:pt x="5722273" y="303946"/>
                </a:lnTo>
                <a:lnTo>
                  <a:pt x="5676226" y="313752"/>
                </a:lnTo>
                <a:lnTo>
                  <a:pt x="5630425" y="323696"/>
                </a:lnTo>
                <a:lnTo>
                  <a:pt x="5584871" y="333779"/>
                </a:lnTo>
                <a:lnTo>
                  <a:pt x="5539562" y="343999"/>
                </a:lnTo>
                <a:lnTo>
                  <a:pt x="5494498" y="354355"/>
                </a:lnTo>
                <a:lnTo>
                  <a:pt x="5449680" y="364848"/>
                </a:lnTo>
                <a:lnTo>
                  <a:pt x="5405105" y="375476"/>
                </a:lnTo>
                <a:lnTo>
                  <a:pt x="5360775" y="386238"/>
                </a:lnTo>
                <a:lnTo>
                  <a:pt x="5316688" y="397134"/>
                </a:lnTo>
                <a:lnTo>
                  <a:pt x="5272844" y="408162"/>
                </a:lnTo>
                <a:lnTo>
                  <a:pt x="5229242" y="419323"/>
                </a:lnTo>
                <a:lnTo>
                  <a:pt x="5185883" y="430614"/>
                </a:lnTo>
                <a:lnTo>
                  <a:pt x="5142765" y="442036"/>
                </a:lnTo>
                <a:lnTo>
                  <a:pt x="5099889" y="453588"/>
                </a:lnTo>
                <a:lnTo>
                  <a:pt x="5057253" y="465268"/>
                </a:lnTo>
                <a:lnTo>
                  <a:pt x="5014857" y="477077"/>
                </a:lnTo>
                <a:lnTo>
                  <a:pt x="4972702" y="489012"/>
                </a:lnTo>
                <a:lnTo>
                  <a:pt x="4930785" y="501074"/>
                </a:lnTo>
                <a:lnTo>
                  <a:pt x="4889108" y="513262"/>
                </a:lnTo>
                <a:lnTo>
                  <a:pt x="4847669" y="525575"/>
                </a:lnTo>
                <a:lnTo>
                  <a:pt x="4806468" y="538011"/>
                </a:lnTo>
                <a:lnTo>
                  <a:pt x="4765505" y="550571"/>
                </a:lnTo>
                <a:lnTo>
                  <a:pt x="4724778" y="563253"/>
                </a:lnTo>
                <a:lnTo>
                  <a:pt x="4684289" y="576058"/>
                </a:lnTo>
                <a:lnTo>
                  <a:pt x="4644035" y="588982"/>
                </a:lnTo>
                <a:lnTo>
                  <a:pt x="4604017" y="602028"/>
                </a:lnTo>
                <a:lnTo>
                  <a:pt x="4564235" y="615192"/>
                </a:lnTo>
                <a:lnTo>
                  <a:pt x="4524687" y="628475"/>
                </a:lnTo>
                <a:lnTo>
                  <a:pt x="4485374" y="641876"/>
                </a:lnTo>
                <a:lnTo>
                  <a:pt x="4446294" y="655393"/>
                </a:lnTo>
                <a:lnTo>
                  <a:pt x="4407448" y="669027"/>
                </a:lnTo>
                <a:lnTo>
                  <a:pt x="4368835" y="682776"/>
                </a:lnTo>
                <a:lnTo>
                  <a:pt x="4330455" y="696640"/>
                </a:lnTo>
                <a:lnTo>
                  <a:pt x="4292306" y="710618"/>
                </a:lnTo>
                <a:lnTo>
                  <a:pt x="4254390" y="724708"/>
                </a:lnTo>
                <a:lnTo>
                  <a:pt x="4216704" y="738911"/>
                </a:lnTo>
                <a:lnTo>
                  <a:pt x="4163429" y="759383"/>
                </a:lnTo>
                <a:lnTo>
                  <a:pt x="4110520" y="780200"/>
                </a:lnTo>
                <a:lnTo>
                  <a:pt x="4057975" y="801357"/>
                </a:lnTo>
                <a:lnTo>
                  <a:pt x="4005794" y="822853"/>
                </a:lnTo>
                <a:lnTo>
                  <a:pt x="3953977" y="844682"/>
                </a:lnTo>
                <a:lnTo>
                  <a:pt x="3902522" y="866842"/>
                </a:lnTo>
                <a:lnTo>
                  <a:pt x="3851429" y="889329"/>
                </a:lnTo>
                <a:lnTo>
                  <a:pt x="3800698" y="912140"/>
                </a:lnTo>
                <a:lnTo>
                  <a:pt x="3750327" y="935271"/>
                </a:lnTo>
                <a:lnTo>
                  <a:pt x="3700316" y="958718"/>
                </a:lnTo>
                <a:lnTo>
                  <a:pt x="3650665" y="982479"/>
                </a:lnTo>
                <a:lnTo>
                  <a:pt x="3601371" y="1006549"/>
                </a:lnTo>
                <a:lnTo>
                  <a:pt x="3552436" y="1030926"/>
                </a:lnTo>
                <a:lnTo>
                  <a:pt x="3503858" y="1055605"/>
                </a:lnTo>
                <a:lnTo>
                  <a:pt x="3455637" y="1080583"/>
                </a:lnTo>
                <a:lnTo>
                  <a:pt x="3407771" y="1105857"/>
                </a:lnTo>
                <a:lnTo>
                  <a:pt x="3360261" y="1131423"/>
                </a:lnTo>
                <a:lnTo>
                  <a:pt x="3313105" y="1157278"/>
                </a:lnTo>
                <a:lnTo>
                  <a:pt x="3266302" y="1183418"/>
                </a:lnTo>
                <a:lnTo>
                  <a:pt x="3219853" y="1209840"/>
                </a:lnTo>
                <a:lnTo>
                  <a:pt x="3173756" y="1236540"/>
                </a:lnTo>
                <a:lnTo>
                  <a:pt x="3128011" y="1263514"/>
                </a:lnTo>
                <a:lnTo>
                  <a:pt x="3082617" y="1290760"/>
                </a:lnTo>
                <a:lnTo>
                  <a:pt x="3037574" y="1318274"/>
                </a:lnTo>
                <a:lnTo>
                  <a:pt x="2992880" y="1346052"/>
                </a:lnTo>
                <a:lnTo>
                  <a:pt x="2948535" y="1374090"/>
                </a:lnTo>
                <a:lnTo>
                  <a:pt x="2904538" y="1402386"/>
                </a:lnTo>
                <a:lnTo>
                  <a:pt x="2860889" y="1430936"/>
                </a:lnTo>
                <a:lnTo>
                  <a:pt x="2817587" y="1459736"/>
                </a:lnTo>
                <a:lnTo>
                  <a:pt x="2774631" y="1488782"/>
                </a:lnTo>
                <a:lnTo>
                  <a:pt x="2732021" y="1518072"/>
                </a:lnTo>
                <a:lnTo>
                  <a:pt x="2689755" y="1547602"/>
                </a:lnTo>
                <a:lnTo>
                  <a:pt x="2647834" y="1577368"/>
                </a:lnTo>
                <a:lnTo>
                  <a:pt x="2606256" y="1607367"/>
                </a:lnTo>
                <a:lnTo>
                  <a:pt x="2565021" y="1637595"/>
                </a:lnTo>
                <a:lnTo>
                  <a:pt x="2524128" y="1668048"/>
                </a:lnTo>
                <a:lnTo>
                  <a:pt x="2483577" y="1698725"/>
                </a:lnTo>
                <a:lnTo>
                  <a:pt x="2443367" y="1729620"/>
                </a:lnTo>
                <a:lnTo>
                  <a:pt x="2403496" y="1760730"/>
                </a:lnTo>
                <a:lnTo>
                  <a:pt x="2363965" y="1792052"/>
                </a:lnTo>
                <a:lnTo>
                  <a:pt x="2324773" y="1823583"/>
                </a:lnTo>
                <a:lnTo>
                  <a:pt x="2285919" y="1855318"/>
                </a:lnTo>
                <a:lnTo>
                  <a:pt x="2247402" y="1887255"/>
                </a:lnTo>
                <a:lnTo>
                  <a:pt x="2209222" y="1919390"/>
                </a:lnTo>
                <a:lnTo>
                  <a:pt x="2171377" y="1951718"/>
                </a:lnTo>
                <a:lnTo>
                  <a:pt x="2133868" y="1984238"/>
                </a:lnTo>
                <a:lnTo>
                  <a:pt x="2096694" y="2016946"/>
                </a:lnTo>
                <a:lnTo>
                  <a:pt x="2059854" y="2049837"/>
                </a:lnTo>
                <a:lnTo>
                  <a:pt x="2023347" y="2082908"/>
                </a:lnTo>
                <a:lnTo>
                  <a:pt x="1987172" y="2116157"/>
                </a:lnTo>
                <a:lnTo>
                  <a:pt x="1951329" y="2149578"/>
                </a:lnTo>
                <a:lnTo>
                  <a:pt x="1915818" y="2183170"/>
                </a:lnTo>
                <a:lnTo>
                  <a:pt x="1880637" y="2216928"/>
                </a:lnTo>
                <a:lnTo>
                  <a:pt x="1845786" y="2250849"/>
                </a:lnTo>
                <a:lnTo>
                  <a:pt x="1811264" y="2284930"/>
                </a:lnTo>
                <a:lnTo>
                  <a:pt x="1777070" y="2319166"/>
                </a:lnTo>
                <a:lnTo>
                  <a:pt x="1743205" y="2353555"/>
                </a:lnTo>
                <a:lnTo>
                  <a:pt x="1709666" y="2388093"/>
                </a:lnTo>
                <a:lnTo>
                  <a:pt x="1676454" y="2422777"/>
                </a:lnTo>
                <a:lnTo>
                  <a:pt x="1643567" y="2457602"/>
                </a:lnTo>
                <a:lnTo>
                  <a:pt x="1611006" y="2492566"/>
                </a:lnTo>
                <a:lnTo>
                  <a:pt x="1578769" y="2527664"/>
                </a:lnTo>
                <a:lnTo>
                  <a:pt x="1546855" y="2562895"/>
                </a:lnTo>
                <a:lnTo>
                  <a:pt x="1515265" y="2598253"/>
                </a:lnTo>
                <a:lnTo>
                  <a:pt x="1483997" y="2633736"/>
                </a:lnTo>
                <a:lnTo>
                  <a:pt x="1453050" y="2669340"/>
                </a:lnTo>
                <a:lnTo>
                  <a:pt x="1422424" y="2705061"/>
                </a:lnTo>
                <a:lnTo>
                  <a:pt x="1392119" y="2740896"/>
                </a:lnTo>
                <a:lnTo>
                  <a:pt x="1362133" y="2776842"/>
                </a:lnTo>
                <a:lnTo>
                  <a:pt x="1332466" y="2812895"/>
                </a:lnTo>
                <a:lnTo>
                  <a:pt x="1303118" y="2849051"/>
                </a:lnTo>
                <a:lnTo>
                  <a:pt x="1274087" y="2885308"/>
                </a:lnTo>
                <a:lnTo>
                  <a:pt x="1245372" y="2921661"/>
                </a:lnTo>
                <a:lnTo>
                  <a:pt x="1216974" y="2958107"/>
                </a:lnTo>
                <a:lnTo>
                  <a:pt x="1188891" y="2994643"/>
                </a:lnTo>
                <a:lnTo>
                  <a:pt x="1161123" y="3031264"/>
                </a:lnTo>
                <a:lnTo>
                  <a:pt x="1133669" y="3067969"/>
                </a:lnTo>
                <a:lnTo>
                  <a:pt x="1106529" y="3104752"/>
                </a:lnTo>
                <a:lnTo>
                  <a:pt x="1079701" y="3141611"/>
                </a:lnTo>
                <a:lnTo>
                  <a:pt x="1053185" y="3178542"/>
                </a:lnTo>
                <a:lnTo>
                  <a:pt x="1026981" y="3215542"/>
                </a:lnTo>
                <a:lnTo>
                  <a:pt x="1001087" y="3252607"/>
                </a:lnTo>
                <a:lnTo>
                  <a:pt x="975504" y="3289733"/>
                </a:lnTo>
                <a:lnTo>
                  <a:pt x="950229" y="3326918"/>
                </a:lnTo>
                <a:lnTo>
                  <a:pt x="925264" y="3364157"/>
                </a:lnTo>
                <a:lnTo>
                  <a:pt x="900606" y="3401447"/>
                </a:lnTo>
                <a:lnTo>
                  <a:pt x="876255" y="3438785"/>
                </a:lnTo>
                <a:lnTo>
                  <a:pt x="852211" y="3476167"/>
                </a:lnTo>
                <a:lnTo>
                  <a:pt x="828473" y="3513590"/>
                </a:lnTo>
                <a:lnTo>
                  <a:pt x="805040" y="3551050"/>
                </a:lnTo>
                <a:lnTo>
                  <a:pt x="781912" y="3588544"/>
                </a:lnTo>
                <a:lnTo>
                  <a:pt x="759087" y="3626068"/>
                </a:lnTo>
                <a:lnTo>
                  <a:pt x="736566" y="3663618"/>
                </a:lnTo>
                <a:lnTo>
                  <a:pt x="714347" y="3701192"/>
                </a:lnTo>
                <a:lnTo>
                  <a:pt x="692430" y="3738786"/>
                </a:lnTo>
                <a:lnTo>
                  <a:pt x="670814" y="3776395"/>
                </a:lnTo>
                <a:lnTo>
                  <a:pt x="402489" y="4252371"/>
                </a:lnTo>
                <a:lnTo>
                  <a:pt x="190065" y="4637463"/>
                </a:lnTo>
                <a:lnTo>
                  <a:pt x="50311" y="4895237"/>
                </a:lnTo>
                <a:lnTo>
                  <a:pt x="0" y="4989258"/>
                </a:lnTo>
                <a:close/>
              </a:path>
            </a:pathLst>
          </a:custGeom>
          <a:ln w="95250" cap="sq">
            <a:solidFill>
              <a:schemeClr val="tx1"/>
            </a:solidFill>
            <a:miter lim="800000"/>
          </a:ln>
        </p:spPr>
        <p:txBody>
          <a:bodyPr wrap="square" lIns="0" tIns="0" rIns="0" bIns="0" rtlCol="0"/>
          <a:lstStyle/>
          <a:p>
            <a:endParaRPr/>
          </a:p>
        </p:txBody>
      </p:sp>
      <p:pic>
        <p:nvPicPr>
          <p:cNvPr id="135" name="Picture 134" descr="Two female NorQuest graduates confidently smile and pose for the camera at convocation. Both are wearing NorQuest's red graduate cap and gown.">
            <a:extLst>
              <a:ext uri="{FF2B5EF4-FFF2-40B4-BE49-F238E27FC236}">
                <a16:creationId xmlns:a16="http://schemas.microsoft.com/office/drawing/2014/main" id="{FC42DE49-1DF5-C44C-AF31-57763FFEFB32}"/>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24386" r="16200"/>
          <a:stretch/>
        </p:blipFill>
        <p:spPr>
          <a:xfrm>
            <a:off x="7086600" y="0"/>
            <a:ext cx="3885232" cy="4359592"/>
          </a:xfrm>
          <a:prstGeom prst="rect">
            <a:avLst/>
          </a:prstGeom>
        </p:spPr>
      </p:pic>
      <p:pic>
        <p:nvPicPr>
          <p:cNvPr id="136" name="Picture 135" descr="NorQuest College crest">
            <a:extLst>
              <a:ext uri="{FF2B5EF4-FFF2-40B4-BE49-F238E27FC236}">
                <a16:creationId xmlns:a16="http://schemas.microsoft.com/office/drawing/2014/main" id="{9C5EEDE6-55BE-FF40-92CE-EF2917A39AE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Tree>
    <p:extLst>
      <p:ext uri="{BB962C8B-B14F-4D97-AF65-F5344CB8AC3E}">
        <p14:creationId xmlns:p14="http://schemas.microsoft.com/office/powerpoint/2010/main" val="3604173736"/>
      </p:ext>
    </p:extLst>
  </p:cSld>
  <p:clrMapOvr>
    <a:overrideClrMapping bg1="dk1" tx1="lt1" bg2="dk2" tx2="lt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Section Break Slide v3">
    <p:bg>
      <p:bgRef idx="1001">
        <a:schemeClr val="bg2"/>
      </p:bgRef>
    </p:bg>
    <p:spTree>
      <p:nvGrpSpPr>
        <p:cNvPr id="1" name=""/>
        <p:cNvGrpSpPr/>
        <p:nvPr/>
      </p:nvGrpSpPr>
      <p:grpSpPr>
        <a:xfrm>
          <a:off x="0" y="0"/>
          <a:ext cx="0" cy="0"/>
          <a:chOff x="0" y="0"/>
          <a:chExt cx="0" cy="0"/>
        </a:xfrm>
      </p:grpSpPr>
      <p:sp>
        <p:nvSpPr>
          <p:cNvPr id="138" name="Text Placeholder 2">
            <a:extLst>
              <a:ext uri="{FF2B5EF4-FFF2-40B4-BE49-F238E27FC236}">
                <a16:creationId xmlns:a16="http://schemas.microsoft.com/office/drawing/2014/main" id="{89F91887-47FF-6E48-AC8B-0364AA70D5E5}"/>
              </a:ext>
            </a:extLst>
          </p:cNvPr>
          <p:cNvSpPr>
            <a:spLocks noGrp="1"/>
          </p:cNvSpPr>
          <p:nvPr>
            <p:ph type="body" sz="quarter" idx="12" hasCustomPrompt="1"/>
          </p:nvPr>
        </p:nvSpPr>
        <p:spPr>
          <a:xfrm>
            <a:off x="657446" y="1600200"/>
            <a:ext cx="2923954" cy="1676400"/>
          </a:xfrm>
          <a:prstGeom prst="rect">
            <a:avLst/>
          </a:prstGeom>
        </p:spPr>
        <p:txBody>
          <a:bodyPr anchor="t"/>
          <a:lstStyle>
            <a:lvl1pPr marL="0" indent="0">
              <a:buNone/>
              <a:defRPr sz="13000" b="0" i="0" baseline="0">
                <a:solidFill>
                  <a:schemeClr val="tx1"/>
                </a:solidFill>
                <a:latin typeface="Work Sans" pitchFamily="2" charset="77"/>
              </a:defRPr>
            </a:lvl1pPr>
          </a:lstStyle>
          <a:p>
            <a:pPr lvl="0"/>
            <a:r>
              <a:rPr lang="en-US"/>
              <a:t>01</a:t>
            </a:r>
          </a:p>
        </p:txBody>
      </p:sp>
      <p:sp>
        <p:nvSpPr>
          <p:cNvPr id="8" name="Text Placeholder 2">
            <a:extLst>
              <a:ext uri="{FF2B5EF4-FFF2-40B4-BE49-F238E27FC236}">
                <a16:creationId xmlns:a16="http://schemas.microsoft.com/office/drawing/2014/main" id="{02A89FC1-0BF8-B949-98E0-72E74A04F3A1}"/>
              </a:ext>
            </a:extLst>
          </p:cNvPr>
          <p:cNvSpPr>
            <a:spLocks noGrp="1"/>
          </p:cNvSpPr>
          <p:nvPr>
            <p:ph type="body" sz="quarter" idx="10" hasCustomPrompt="1"/>
          </p:nvPr>
        </p:nvSpPr>
        <p:spPr>
          <a:xfrm>
            <a:off x="762000" y="3429000"/>
            <a:ext cx="5050775" cy="2743200"/>
          </a:xfrm>
          <a:prstGeom prst="rect">
            <a:avLst/>
          </a:prstGeom>
        </p:spPr>
        <p:txBody>
          <a:bodyPr anchor="t"/>
          <a:lstStyle>
            <a:lvl1pPr marL="0" indent="0">
              <a:buNone/>
              <a:defRPr sz="5000" baseline="0">
                <a:solidFill>
                  <a:schemeClr val="tx1"/>
                </a:solidFill>
                <a:latin typeface="WorkSans-ExtraBold" pitchFamily="2" charset="77"/>
              </a:defRPr>
            </a:lvl1pPr>
          </a:lstStyle>
          <a:p>
            <a:pPr lvl="0"/>
            <a:r>
              <a:rPr lang="en-US"/>
              <a:t>Section break slide</a:t>
            </a:r>
          </a:p>
        </p:txBody>
      </p:sp>
      <p:sp>
        <p:nvSpPr>
          <p:cNvPr id="7" name="Holder 4">
            <a:extLst>
              <a:ext uri="{FF2B5EF4-FFF2-40B4-BE49-F238E27FC236}">
                <a16:creationId xmlns:a16="http://schemas.microsoft.com/office/drawing/2014/main" id="{6B7FD867-0075-4343-B643-5DF397CC80D3}"/>
              </a:ext>
            </a:extLst>
          </p:cNvPr>
          <p:cNvSpPr>
            <a:spLocks noGrp="1"/>
          </p:cNvSpPr>
          <p:nvPr>
            <p:ph type="ftr" sz="quarter" idx="5"/>
          </p:nvPr>
        </p:nvSpPr>
        <p:spPr>
          <a:xfrm>
            <a:off x="7954304" y="6346921"/>
            <a:ext cx="3901440" cy="342900"/>
          </a:xfrm>
          <a:prstGeom prst="rect">
            <a:avLst/>
          </a:prstGeom>
        </p:spPr>
        <p:txBody>
          <a:bodyPr lIns="0" tIns="0" rIns="0" bIns="0" anchor="t"/>
          <a:lstStyle>
            <a:lvl1pPr algn="ct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a:p>
            <a:endParaRPr/>
          </a:p>
        </p:txBody>
      </p:sp>
      <p:sp>
        <p:nvSpPr>
          <p:cNvPr id="9" name="object 2">
            <a:extLst>
              <a:ext uri="{FF2B5EF4-FFF2-40B4-BE49-F238E27FC236}">
                <a16:creationId xmlns:a16="http://schemas.microsoft.com/office/drawing/2014/main" id="{10C022F6-4E54-D349-A955-6CF2335C810B}"/>
              </a:ext>
              <a:ext uri="{C183D7F6-B498-43B3-948B-1728B52AA6E4}">
                <adec:decorative xmlns:adec="http://schemas.microsoft.com/office/drawing/2017/decorative" val="1"/>
              </a:ext>
            </a:extLst>
          </p:cNvPr>
          <p:cNvSpPr/>
          <p:nvPr userDrawn="1"/>
        </p:nvSpPr>
        <p:spPr>
          <a:xfrm>
            <a:off x="-1415415" y="-4112260"/>
            <a:ext cx="9140825" cy="5521960"/>
          </a:xfrm>
          <a:custGeom>
            <a:avLst/>
            <a:gdLst/>
            <a:ahLst/>
            <a:cxnLst/>
            <a:rect l="l" t="t" r="r" b="b"/>
            <a:pathLst>
              <a:path w="9140825" h="5521960">
                <a:moveTo>
                  <a:pt x="0" y="4989258"/>
                </a:moveTo>
                <a:lnTo>
                  <a:pt x="48131" y="5008831"/>
                </a:lnTo>
                <a:lnTo>
                  <a:pt x="96358" y="5028034"/>
                </a:lnTo>
                <a:lnTo>
                  <a:pt x="144679" y="5046866"/>
                </a:lnTo>
                <a:lnTo>
                  <a:pt x="193091" y="5065328"/>
                </a:lnTo>
                <a:lnTo>
                  <a:pt x="241590" y="5083419"/>
                </a:lnTo>
                <a:lnTo>
                  <a:pt x="290175" y="5101141"/>
                </a:lnTo>
                <a:lnTo>
                  <a:pt x="338842" y="5118493"/>
                </a:lnTo>
                <a:lnTo>
                  <a:pt x="387588" y="5135475"/>
                </a:lnTo>
                <a:lnTo>
                  <a:pt x="436412" y="5152089"/>
                </a:lnTo>
                <a:lnTo>
                  <a:pt x="485309" y="5168334"/>
                </a:lnTo>
                <a:lnTo>
                  <a:pt x="534277" y="5184210"/>
                </a:lnTo>
                <a:lnTo>
                  <a:pt x="583314" y="5199717"/>
                </a:lnTo>
                <a:lnTo>
                  <a:pt x="632416" y="5214857"/>
                </a:lnTo>
                <a:lnTo>
                  <a:pt x="681581" y="5229628"/>
                </a:lnTo>
                <a:lnTo>
                  <a:pt x="730807" y="5244032"/>
                </a:lnTo>
                <a:lnTo>
                  <a:pt x="780089" y="5258069"/>
                </a:lnTo>
                <a:lnTo>
                  <a:pt x="829426" y="5271738"/>
                </a:lnTo>
                <a:lnTo>
                  <a:pt x="878814" y="5285041"/>
                </a:lnTo>
                <a:lnTo>
                  <a:pt x="928252" y="5297977"/>
                </a:lnTo>
                <a:lnTo>
                  <a:pt x="977735" y="5310546"/>
                </a:lnTo>
                <a:lnTo>
                  <a:pt x="1027262" y="5322750"/>
                </a:lnTo>
                <a:lnTo>
                  <a:pt x="1076830" y="5334587"/>
                </a:lnTo>
                <a:lnTo>
                  <a:pt x="1126435" y="5346059"/>
                </a:lnTo>
                <a:lnTo>
                  <a:pt x="1176075" y="5357165"/>
                </a:lnTo>
                <a:lnTo>
                  <a:pt x="1225747" y="5367906"/>
                </a:lnTo>
                <a:lnTo>
                  <a:pt x="1275449" y="5378283"/>
                </a:lnTo>
                <a:lnTo>
                  <a:pt x="1325177" y="5388294"/>
                </a:lnTo>
                <a:lnTo>
                  <a:pt x="1374930" y="5397942"/>
                </a:lnTo>
                <a:lnTo>
                  <a:pt x="1424703" y="5407225"/>
                </a:lnTo>
                <a:lnTo>
                  <a:pt x="1474494" y="5416144"/>
                </a:lnTo>
                <a:lnTo>
                  <a:pt x="1524301" y="5424700"/>
                </a:lnTo>
                <a:lnTo>
                  <a:pt x="1574121" y="5432892"/>
                </a:lnTo>
                <a:lnTo>
                  <a:pt x="1623950" y="5440721"/>
                </a:lnTo>
                <a:lnTo>
                  <a:pt x="1673787" y="5448187"/>
                </a:lnTo>
                <a:lnTo>
                  <a:pt x="1723628" y="5455290"/>
                </a:lnTo>
                <a:lnTo>
                  <a:pt x="1773470" y="5462031"/>
                </a:lnTo>
                <a:lnTo>
                  <a:pt x="1823311" y="5468410"/>
                </a:lnTo>
                <a:lnTo>
                  <a:pt x="1873148" y="5474427"/>
                </a:lnTo>
                <a:lnTo>
                  <a:pt x="1922979" y="5480082"/>
                </a:lnTo>
                <a:lnTo>
                  <a:pt x="1972799" y="5485375"/>
                </a:lnTo>
                <a:lnTo>
                  <a:pt x="2022608" y="5490308"/>
                </a:lnTo>
                <a:lnTo>
                  <a:pt x="2072401" y="5494880"/>
                </a:lnTo>
                <a:lnTo>
                  <a:pt x="2122176" y="5499090"/>
                </a:lnTo>
                <a:lnTo>
                  <a:pt x="2171931" y="5502941"/>
                </a:lnTo>
                <a:lnTo>
                  <a:pt x="2221661" y="5506431"/>
                </a:lnTo>
                <a:lnTo>
                  <a:pt x="2271366" y="5509562"/>
                </a:lnTo>
                <a:lnTo>
                  <a:pt x="2321042" y="5512332"/>
                </a:lnTo>
                <a:lnTo>
                  <a:pt x="2370685" y="5514743"/>
                </a:lnTo>
                <a:lnTo>
                  <a:pt x="2420294" y="5516795"/>
                </a:lnTo>
                <a:lnTo>
                  <a:pt x="2469866" y="5518488"/>
                </a:lnTo>
                <a:lnTo>
                  <a:pt x="2519397" y="5519823"/>
                </a:lnTo>
                <a:lnTo>
                  <a:pt x="2568885" y="5520799"/>
                </a:lnTo>
                <a:lnTo>
                  <a:pt x="2618327" y="5521416"/>
                </a:lnTo>
                <a:lnTo>
                  <a:pt x="2667721" y="5521676"/>
                </a:lnTo>
                <a:lnTo>
                  <a:pt x="2717064" y="5521578"/>
                </a:lnTo>
                <a:lnTo>
                  <a:pt x="2766352" y="5521123"/>
                </a:lnTo>
                <a:lnTo>
                  <a:pt x="2815583" y="5520310"/>
                </a:lnTo>
                <a:lnTo>
                  <a:pt x="2864755" y="5519141"/>
                </a:lnTo>
                <a:lnTo>
                  <a:pt x="2913864" y="5517614"/>
                </a:lnTo>
                <a:lnTo>
                  <a:pt x="2962907" y="5515732"/>
                </a:lnTo>
                <a:lnTo>
                  <a:pt x="3011883" y="5513493"/>
                </a:lnTo>
                <a:lnTo>
                  <a:pt x="3060787" y="5510898"/>
                </a:lnTo>
                <a:lnTo>
                  <a:pt x="3109618" y="5507947"/>
                </a:lnTo>
                <a:lnTo>
                  <a:pt x="3158373" y="5504641"/>
                </a:lnTo>
                <a:lnTo>
                  <a:pt x="3207048" y="5500979"/>
                </a:lnTo>
                <a:lnTo>
                  <a:pt x="3255642" y="5496963"/>
                </a:lnTo>
                <a:lnTo>
                  <a:pt x="3304150" y="5492592"/>
                </a:lnTo>
                <a:lnTo>
                  <a:pt x="3352571" y="5487866"/>
                </a:lnTo>
                <a:lnTo>
                  <a:pt x="3400901" y="5482786"/>
                </a:lnTo>
                <a:lnTo>
                  <a:pt x="3449139" y="5477353"/>
                </a:lnTo>
                <a:lnTo>
                  <a:pt x="3497280" y="5471565"/>
                </a:lnTo>
                <a:lnTo>
                  <a:pt x="3545323" y="5465424"/>
                </a:lnTo>
                <a:lnTo>
                  <a:pt x="3593264" y="5458930"/>
                </a:lnTo>
                <a:lnTo>
                  <a:pt x="3641101" y="5452083"/>
                </a:lnTo>
                <a:lnTo>
                  <a:pt x="3688830" y="5444883"/>
                </a:lnTo>
                <a:lnTo>
                  <a:pt x="3736450" y="5437330"/>
                </a:lnTo>
                <a:lnTo>
                  <a:pt x="3783957" y="5429425"/>
                </a:lnTo>
                <a:lnTo>
                  <a:pt x="3831349" y="5421169"/>
                </a:lnTo>
                <a:lnTo>
                  <a:pt x="3878622" y="5412560"/>
                </a:lnTo>
                <a:lnTo>
                  <a:pt x="3925775" y="5403600"/>
                </a:lnTo>
                <a:lnTo>
                  <a:pt x="3972803" y="5394289"/>
                </a:lnTo>
                <a:lnTo>
                  <a:pt x="4019705" y="5384627"/>
                </a:lnTo>
                <a:lnTo>
                  <a:pt x="4066478" y="5374614"/>
                </a:lnTo>
                <a:lnTo>
                  <a:pt x="4113118" y="5364250"/>
                </a:lnTo>
                <a:lnTo>
                  <a:pt x="4159624" y="5353536"/>
                </a:lnTo>
                <a:lnTo>
                  <a:pt x="4205992" y="5342473"/>
                </a:lnTo>
                <a:lnTo>
                  <a:pt x="4252219" y="5331059"/>
                </a:lnTo>
                <a:lnTo>
                  <a:pt x="4298303" y="5319296"/>
                </a:lnTo>
                <a:lnTo>
                  <a:pt x="4344241" y="5307184"/>
                </a:lnTo>
                <a:lnTo>
                  <a:pt x="4390030" y="5294722"/>
                </a:lnTo>
                <a:lnTo>
                  <a:pt x="4435667" y="5281912"/>
                </a:lnTo>
                <a:lnTo>
                  <a:pt x="4481150" y="5268754"/>
                </a:lnTo>
                <a:lnTo>
                  <a:pt x="4526475" y="5255247"/>
                </a:lnTo>
                <a:lnTo>
                  <a:pt x="4571641" y="5241392"/>
                </a:lnTo>
                <a:lnTo>
                  <a:pt x="4616644" y="5227189"/>
                </a:lnTo>
                <a:lnTo>
                  <a:pt x="4661481" y="5212639"/>
                </a:lnTo>
                <a:lnTo>
                  <a:pt x="4706150" y="5197741"/>
                </a:lnTo>
                <a:lnTo>
                  <a:pt x="4753193" y="5181611"/>
                </a:lnTo>
                <a:lnTo>
                  <a:pt x="4800068" y="5165063"/>
                </a:lnTo>
                <a:lnTo>
                  <a:pt x="4846771" y="5148097"/>
                </a:lnTo>
                <a:lnTo>
                  <a:pt x="4893301" y="5130716"/>
                </a:lnTo>
                <a:lnTo>
                  <a:pt x="4939657" y="5112921"/>
                </a:lnTo>
                <a:lnTo>
                  <a:pt x="4985836" y="5094711"/>
                </a:lnTo>
                <a:lnTo>
                  <a:pt x="5031837" y="5076089"/>
                </a:lnTo>
                <a:lnTo>
                  <a:pt x="5077659" y="5057055"/>
                </a:lnTo>
                <a:lnTo>
                  <a:pt x="5123300" y="5037610"/>
                </a:lnTo>
                <a:lnTo>
                  <a:pt x="5168758" y="5017756"/>
                </a:lnTo>
                <a:lnTo>
                  <a:pt x="5214031" y="4997494"/>
                </a:lnTo>
                <a:lnTo>
                  <a:pt x="5259117" y="4976824"/>
                </a:lnTo>
                <a:lnTo>
                  <a:pt x="5304016" y="4955748"/>
                </a:lnTo>
                <a:lnTo>
                  <a:pt x="5348726" y="4934266"/>
                </a:lnTo>
                <a:lnTo>
                  <a:pt x="5393244" y="4912380"/>
                </a:lnTo>
                <a:lnTo>
                  <a:pt x="5437569" y="4890092"/>
                </a:lnTo>
                <a:lnTo>
                  <a:pt x="5481699" y="4867401"/>
                </a:lnTo>
                <a:lnTo>
                  <a:pt x="5525633" y="4844309"/>
                </a:lnTo>
                <a:lnTo>
                  <a:pt x="5569370" y="4820817"/>
                </a:lnTo>
                <a:lnTo>
                  <a:pt x="5612906" y="4796926"/>
                </a:lnTo>
                <a:lnTo>
                  <a:pt x="5656242" y="4772637"/>
                </a:lnTo>
                <a:lnTo>
                  <a:pt x="5699374" y="4747952"/>
                </a:lnTo>
                <a:lnTo>
                  <a:pt x="5742302" y="4722871"/>
                </a:lnTo>
                <a:lnTo>
                  <a:pt x="5785023" y="4697395"/>
                </a:lnTo>
                <a:lnTo>
                  <a:pt x="5827536" y="4671525"/>
                </a:lnTo>
                <a:lnTo>
                  <a:pt x="5869840" y="4645263"/>
                </a:lnTo>
                <a:lnTo>
                  <a:pt x="5911933" y="4618610"/>
                </a:lnTo>
                <a:lnTo>
                  <a:pt x="5953812" y="4591566"/>
                </a:lnTo>
                <a:lnTo>
                  <a:pt x="5995477" y="4564132"/>
                </a:lnTo>
                <a:lnTo>
                  <a:pt x="6036925" y="4536311"/>
                </a:lnTo>
                <a:lnTo>
                  <a:pt x="6078156" y="4508102"/>
                </a:lnTo>
                <a:lnTo>
                  <a:pt x="6119166" y="4479507"/>
                </a:lnTo>
                <a:lnTo>
                  <a:pt x="6159956" y="4450526"/>
                </a:lnTo>
                <a:lnTo>
                  <a:pt x="6200522" y="4421162"/>
                </a:lnTo>
                <a:lnTo>
                  <a:pt x="6240864" y="4391415"/>
                </a:lnTo>
                <a:lnTo>
                  <a:pt x="6280979" y="4361285"/>
                </a:lnTo>
                <a:lnTo>
                  <a:pt x="6320867" y="4330775"/>
                </a:lnTo>
                <a:lnTo>
                  <a:pt x="6360524" y="4299885"/>
                </a:lnTo>
                <a:lnTo>
                  <a:pt x="6399951" y="4268616"/>
                </a:lnTo>
                <a:lnTo>
                  <a:pt x="6439144" y="4236970"/>
                </a:lnTo>
                <a:lnTo>
                  <a:pt x="6478102" y="4204947"/>
                </a:lnTo>
                <a:lnTo>
                  <a:pt x="6516825" y="4172548"/>
                </a:lnTo>
                <a:lnTo>
                  <a:pt x="6555309" y="4139775"/>
                </a:lnTo>
                <a:lnTo>
                  <a:pt x="6593553" y="4106628"/>
                </a:lnTo>
                <a:lnTo>
                  <a:pt x="6631556" y="4073109"/>
                </a:lnTo>
                <a:lnTo>
                  <a:pt x="6669316" y="4039218"/>
                </a:lnTo>
                <a:lnTo>
                  <a:pt x="6706831" y="4004957"/>
                </a:lnTo>
                <a:lnTo>
                  <a:pt x="6741704" y="3972383"/>
                </a:lnTo>
                <a:lnTo>
                  <a:pt x="6776399" y="3939070"/>
                </a:lnTo>
                <a:lnTo>
                  <a:pt x="6810913" y="3905040"/>
                </a:lnTo>
                <a:lnTo>
                  <a:pt x="6845243" y="3870315"/>
                </a:lnTo>
                <a:lnTo>
                  <a:pt x="6879387" y="3834917"/>
                </a:lnTo>
                <a:lnTo>
                  <a:pt x="6913342" y="3798867"/>
                </a:lnTo>
                <a:lnTo>
                  <a:pt x="6947104" y="3762188"/>
                </a:lnTo>
                <a:lnTo>
                  <a:pt x="6980672" y="3724902"/>
                </a:lnTo>
                <a:lnTo>
                  <a:pt x="7014042" y="3687030"/>
                </a:lnTo>
                <a:lnTo>
                  <a:pt x="7047211" y="3648595"/>
                </a:lnTo>
                <a:lnTo>
                  <a:pt x="7080177" y="3609619"/>
                </a:lnTo>
                <a:lnTo>
                  <a:pt x="7112937" y="3570123"/>
                </a:lnTo>
                <a:lnTo>
                  <a:pt x="7145488" y="3530130"/>
                </a:lnTo>
                <a:lnTo>
                  <a:pt x="7177827" y="3489661"/>
                </a:lnTo>
                <a:lnTo>
                  <a:pt x="7209952" y="3448738"/>
                </a:lnTo>
                <a:lnTo>
                  <a:pt x="7241859" y="3407384"/>
                </a:lnTo>
                <a:lnTo>
                  <a:pt x="7273546" y="3365621"/>
                </a:lnTo>
                <a:lnTo>
                  <a:pt x="7305009" y="3323469"/>
                </a:lnTo>
                <a:lnTo>
                  <a:pt x="7336247" y="3280952"/>
                </a:lnTo>
                <a:lnTo>
                  <a:pt x="7367256" y="3238092"/>
                </a:lnTo>
                <a:lnTo>
                  <a:pt x="7398034" y="3194909"/>
                </a:lnTo>
                <a:lnTo>
                  <a:pt x="7428577" y="3151427"/>
                </a:lnTo>
                <a:lnTo>
                  <a:pt x="7458883" y="3107667"/>
                </a:lnTo>
                <a:lnTo>
                  <a:pt x="7488950" y="3063651"/>
                </a:lnTo>
                <a:lnTo>
                  <a:pt x="7518773" y="3019401"/>
                </a:lnTo>
                <a:lnTo>
                  <a:pt x="7548351" y="2974939"/>
                </a:lnTo>
                <a:lnTo>
                  <a:pt x="7577680" y="2930287"/>
                </a:lnTo>
                <a:lnTo>
                  <a:pt x="7606758" y="2885468"/>
                </a:lnTo>
                <a:lnTo>
                  <a:pt x="7635582" y="2840502"/>
                </a:lnTo>
                <a:lnTo>
                  <a:pt x="7664149" y="2795412"/>
                </a:lnTo>
                <a:lnTo>
                  <a:pt x="7692456" y="2750220"/>
                </a:lnTo>
                <a:lnTo>
                  <a:pt x="7720501" y="2704947"/>
                </a:lnTo>
                <a:lnTo>
                  <a:pt x="7748281" y="2659617"/>
                </a:lnTo>
                <a:lnTo>
                  <a:pt x="7775792" y="2614250"/>
                </a:lnTo>
                <a:lnTo>
                  <a:pt x="7803033" y="2568869"/>
                </a:lnTo>
                <a:lnTo>
                  <a:pt x="7829999" y="2523496"/>
                </a:lnTo>
                <a:lnTo>
                  <a:pt x="7856689" y="2478153"/>
                </a:lnTo>
                <a:lnTo>
                  <a:pt x="7883100" y="2432861"/>
                </a:lnTo>
                <a:lnTo>
                  <a:pt x="7909228" y="2387642"/>
                </a:lnTo>
                <a:lnTo>
                  <a:pt x="7935072" y="2342520"/>
                </a:lnTo>
                <a:lnTo>
                  <a:pt x="7960627" y="2297514"/>
                </a:lnTo>
                <a:lnTo>
                  <a:pt x="7985892" y="2252649"/>
                </a:lnTo>
                <a:lnTo>
                  <a:pt x="8010863" y="2207944"/>
                </a:lnTo>
                <a:lnTo>
                  <a:pt x="8035538" y="2163423"/>
                </a:lnTo>
                <a:lnTo>
                  <a:pt x="8059914" y="2119108"/>
                </a:lnTo>
                <a:lnTo>
                  <a:pt x="8083987" y="2075020"/>
                </a:lnTo>
                <a:lnTo>
                  <a:pt x="8107756" y="2031181"/>
                </a:lnTo>
                <a:lnTo>
                  <a:pt x="8131218" y="1987613"/>
                </a:lnTo>
                <a:lnTo>
                  <a:pt x="8154369" y="1944339"/>
                </a:lnTo>
                <a:lnTo>
                  <a:pt x="8177207" y="1901380"/>
                </a:lnTo>
                <a:lnTo>
                  <a:pt x="8199728" y="1858758"/>
                </a:lnTo>
                <a:lnTo>
                  <a:pt x="8221931" y="1816495"/>
                </a:lnTo>
                <a:lnTo>
                  <a:pt x="8243812" y="1774613"/>
                </a:lnTo>
                <a:lnTo>
                  <a:pt x="8265369" y="1733135"/>
                </a:lnTo>
                <a:lnTo>
                  <a:pt x="8286598" y="1692081"/>
                </a:lnTo>
                <a:lnTo>
                  <a:pt x="8307497" y="1651474"/>
                </a:lnTo>
                <a:lnTo>
                  <a:pt x="8328063" y="1611337"/>
                </a:lnTo>
                <a:lnTo>
                  <a:pt x="8348294" y="1571690"/>
                </a:lnTo>
                <a:lnTo>
                  <a:pt x="8368186" y="1532556"/>
                </a:lnTo>
                <a:lnTo>
                  <a:pt x="8387736" y="1493957"/>
                </a:lnTo>
                <a:lnTo>
                  <a:pt x="8406942" y="1455915"/>
                </a:lnTo>
                <a:lnTo>
                  <a:pt x="8430468" y="1409246"/>
                </a:lnTo>
                <a:lnTo>
                  <a:pt x="8454175" y="1362215"/>
                </a:lnTo>
                <a:lnTo>
                  <a:pt x="8478042" y="1314867"/>
                </a:lnTo>
                <a:lnTo>
                  <a:pt x="8502048" y="1267246"/>
                </a:lnTo>
                <a:lnTo>
                  <a:pt x="8526169" y="1219395"/>
                </a:lnTo>
                <a:lnTo>
                  <a:pt x="8550384" y="1171358"/>
                </a:lnTo>
                <a:lnTo>
                  <a:pt x="8574670" y="1123179"/>
                </a:lnTo>
                <a:lnTo>
                  <a:pt x="8599006" y="1074903"/>
                </a:lnTo>
                <a:lnTo>
                  <a:pt x="8623369" y="1026572"/>
                </a:lnTo>
                <a:lnTo>
                  <a:pt x="8647737" y="978231"/>
                </a:lnTo>
                <a:lnTo>
                  <a:pt x="8672088" y="929924"/>
                </a:lnTo>
                <a:lnTo>
                  <a:pt x="8696400" y="881695"/>
                </a:lnTo>
                <a:lnTo>
                  <a:pt x="8720650" y="833588"/>
                </a:lnTo>
                <a:lnTo>
                  <a:pt x="8744818" y="785646"/>
                </a:lnTo>
                <a:lnTo>
                  <a:pt x="8768879" y="737914"/>
                </a:lnTo>
                <a:lnTo>
                  <a:pt x="8792813" y="690435"/>
                </a:lnTo>
                <a:lnTo>
                  <a:pt x="8816597" y="643254"/>
                </a:lnTo>
                <a:lnTo>
                  <a:pt x="8840209" y="596413"/>
                </a:lnTo>
                <a:lnTo>
                  <a:pt x="8863626" y="549958"/>
                </a:lnTo>
                <a:lnTo>
                  <a:pt x="8886828" y="503932"/>
                </a:lnTo>
                <a:lnTo>
                  <a:pt x="8909791" y="458380"/>
                </a:lnTo>
                <a:lnTo>
                  <a:pt x="8932493" y="413344"/>
                </a:lnTo>
                <a:lnTo>
                  <a:pt x="8954913" y="368869"/>
                </a:lnTo>
                <a:lnTo>
                  <a:pt x="8977028" y="324998"/>
                </a:lnTo>
                <a:lnTo>
                  <a:pt x="8998816" y="281777"/>
                </a:lnTo>
                <a:lnTo>
                  <a:pt x="9020255" y="239248"/>
                </a:lnTo>
                <a:lnTo>
                  <a:pt x="9041322" y="197456"/>
                </a:lnTo>
                <a:lnTo>
                  <a:pt x="9061996" y="156444"/>
                </a:lnTo>
                <a:lnTo>
                  <a:pt x="9082255" y="116256"/>
                </a:lnTo>
                <a:lnTo>
                  <a:pt x="9102076" y="76937"/>
                </a:lnTo>
                <a:lnTo>
                  <a:pt x="9121437" y="38530"/>
                </a:lnTo>
                <a:lnTo>
                  <a:pt x="9140317" y="1079"/>
                </a:lnTo>
                <a:lnTo>
                  <a:pt x="9077815" y="531"/>
                </a:lnTo>
                <a:lnTo>
                  <a:pt x="9015589" y="171"/>
                </a:lnTo>
                <a:lnTo>
                  <a:pt x="8953638" y="0"/>
                </a:lnTo>
                <a:lnTo>
                  <a:pt x="8891961" y="15"/>
                </a:lnTo>
                <a:lnTo>
                  <a:pt x="8830558" y="217"/>
                </a:lnTo>
                <a:lnTo>
                  <a:pt x="8769428" y="605"/>
                </a:lnTo>
                <a:lnTo>
                  <a:pt x="8708572" y="1178"/>
                </a:lnTo>
                <a:lnTo>
                  <a:pt x="8647988" y="1935"/>
                </a:lnTo>
                <a:lnTo>
                  <a:pt x="8587676" y="2875"/>
                </a:lnTo>
                <a:lnTo>
                  <a:pt x="8527636" y="3997"/>
                </a:lnTo>
                <a:lnTo>
                  <a:pt x="8467866" y="5302"/>
                </a:lnTo>
                <a:lnTo>
                  <a:pt x="8408368" y="6787"/>
                </a:lnTo>
                <a:lnTo>
                  <a:pt x="8349140" y="8452"/>
                </a:lnTo>
                <a:lnTo>
                  <a:pt x="8290181" y="10297"/>
                </a:lnTo>
                <a:lnTo>
                  <a:pt x="8231492" y="12321"/>
                </a:lnTo>
                <a:lnTo>
                  <a:pt x="8173072" y="14522"/>
                </a:lnTo>
                <a:lnTo>
                  <a:pt x="8114921" y="16900"/>
                </a:lnTo>
                <a:lnTo>
                  <a:pt x="8057037" y="19454"/>
                </a:lnTo>
                <a:lnTo>
                  <a:pt x="7999421" y="22184"/>
                </a:lnTo>
                <a:lnTo>
                  <a:pt x="7942072" y="25088"/>
                </a:lnTo>
                <a:lnTo>
                  <a:pt x="7884989" y="28166"/>
                </a:lnTo>
                <a:lnTo>
                  <a:pt x="7828173" y="31417"/>
                </a:lnTo>
                <a:lnTo>
                  <a:pt x="7771622" y="34840"/>
                </a:lnTo>
                <a:lnTo>
                  <a:pt x="7715337" y="38435"/>
                </a:lnTo>
                <a:lnTo>
                  <a:pt x="7659317" y="42201"/>
                </a:lnTo>
                <a:lnTo>
                  <a:pt x="7603561" y="46136"/>
                </a:lnTo>
                <a:lnTo>
                  <a:pt x="7548068" y="50240"/>
                </a:lnTo>
                <a:lnTo>
                  <a:pt x="7492840" y="54513"/>
                </a:lnTo>
                <a:lnTo>
                  <a:pt x="7437874" y="58953"/>
                </a:lnTo>
                <a:lnTo>
                  <a:pt x="7383171" y="63560"/>
                </a:lnTo>
                <a:lnTo>
                  <a:pt x="7328729" y="68333"/>
                </a:lnTo>
                <a:lnTo>
                  <a:pt x="7274550" y="73271"/>
                </a:lnTo>
                <a:lnTo>
                  <a:pt x="7220632" y="78374"/>
                </a:lnTo>
                <a:lnTo>
                  <a:pt x="7166974" y="83639"/>
                </a:lnTo>
                <a:lnTo>
                  <a:pt x="7113577" y="89068"/>
                </a:lnTo>
                <a:lnTo>
                  <a:pt x="7060439" y="94659"/>
                </a:lnTo>
                <a:lnTo>
                  <a:pt x="7007561" y="100411"/>
                </a:lnTo>
                <a:lnTo>
                  <a:pt x="6954941" y="106323"/>
                </a:lnTo>
                <a:lnTo>
                  <a:pt x="6902581" y="112395"/>
                </a:lnTo>
                <a:lnTo>
                  <a:pt x="6850478" y="118625"/>
                </a:lnTo>
                <a:lnTo>
                  <a:pt x="6798632" y="125014"/>
                </a:lnTo>
                <a:lnTo>
                  <a:pt x="6747044" y="131560"/>
                </a:lnTo>
                <a:lnTo>
                  <a:pt x="6695713" y="138262"/>
                </a:lnTo>
                <a:lnTo>
                  <a:pt x="6644637" y="145120"/>
                </a:lnTo>
                <a:lnTo>
                  <a:pt x="6593817" y="152133"/>
                </a:lnTo>
                <a:lnTo>
                  <a:pt x="6543253" y="159300"/>
                </a:lnTo>
                <a:lnTo>
                  <a:pt x="6492943" y="166620"/>
                </a:lnTo>
                <a:lnTo>
                  <a:pt x="6442888" y="174093"/>
                </a:lnTo>
                <a:lnTo>
                  <a:pt x="6393087" y="181717"/>
                </a:lnTo>
                <a:lnTo>
                  <a:pt x="6343539" y="189493"/>
                </a:lnTo>
                <a:lnTo>
                  <a:pt x="6294244" y="197418"/>
                </a:lnTo>
                <a:lnTo>
                  <a:pt x="6245202" y="205493"/>
                </a:lnTo>
                <a:lnTo>
                  <a:pt x="6196411" y="213716"/>
                </a:lnTo>
                <a:lnTo>
                  <a:pt x="6147873" y="222087"/>
                </a:lnTo>
                <a:lnTo>
                  <a:pt x="6099585" y="230606"/>
                </a:lnTo>
                <a:lnTo>
                  <a:pt x="6051548" y="239270"/>
                </a:lnTo>
                <a:lnTo>
                  <a:pt x="6003762" y="248079"/>
                </a:lnTo>
                <a:lnTo>
                  <a:pt x="5956225" y="257034"/>
                </a:lnTo>
                <a:lnTo>
                  <a:pt x="5908938" y="266132"/>
                </a:lnTo>
                <a:lnTo>
                  <a:pt x="5861899" y="275373"/>
                </a:lnTo>
                <a:lnTo>
                  <a:pt x="5815110" y="284756"/>
                </a:lnTo>
                <a:lnTo>
                  <a:pt x="5768568" y="294281"/>
                </a:lnTo>
                <a:lnTo>
                  <a:pt x="5722273" y="303946"/>
                </a:lnTo>
                <a:lnTo>
                  <a:pt x="5676226" y="313752"/>
                </a:lnTo>
                <a:lnTo>
                  <a:pt x="5630425" y="323696"/>
                </a:lnTo>
                <a:lnTo>
                  <a:pt x="5584871" y="333779"/>
                </a:lnTo>
                <a:lnTo>
                  <a:pt x="5539562" y="343999"/>
                </a:lnTo>
                <a:lnTo>
                  <a:pt x="5494498" y="354355"/>
                </a:lnTo>
                <a:lnTo>
                  <a:pt x="5449680" y="364848"/>
                </a:lnTo>
                <a:lnTo>
                  <a:pt x="5405105" y="375476"/>
                </a:lnTo>
                <a:lnTo>
                  <a:pt x="5360775" y="386238"/>
                </a:lnTo>
                <a:lnTo>
                  <a:pt x="5316688" y="397134"/>
                </a:lnTo>
                <a:lnTo>
                  <a:pt x="5272844" y="408162"/>
                </a:lnTo>
                <a:lnTo>
                  <a:pt x="5229242" y="419323"/>
                </a:lnTo>
                <a:lnTo>
                  <a:pt x="5185883" y="430614"/>
                </a:lnTo>
                <a:lnTo>
                  <a:pt x="5142765" y="442036"/>
                </a:lnTo>
                <a:lnTo>
                  <a:pt x="5099889" y="453588"/>
                </a:lnTo>
                <a:lnTo>
                  <a:pt x="5057253" y="465268"/>
                </a:lnTo>
                <a:lnTo>
                  <a:pt x="5014857" y="477077"/>
                </a:lnTo>
                <a:lnTo>
                  <a:pt x="4972702" y="489012"/>
                </a:lnTo>
                <a:lnTo>
                  <a:pt x="4930785" y="501074"/>
                </a:lnTo>
                <a:lnTo>
                  <a:pt x="4889108" y="513262"/>
                </a:lnTo>
                <a:lnTo>
                  <a:pt x="4847669" y="525575"/>
                </a:lnTo>
                <a:lnTo>
                  <a:pt x="4806468" y="538011"/>
                </a:lnTo>
                <a:lnTo>
                  <a:pt x="4765505" y="550571"/>
                </a:lnTo>
                <a:lnTo>
                  <a:pt x="4724778" y="563253"/>
                </a:lnTo>
                <a:lnTo>
                  <a:pt x="4684289" y="576058"/>
                </a:lnTo>
                <a:lnTo>
                  <a:pt x="4644035" y="588982"/>
                </a:lnTo>
                <a:lnTo>
                  <a:pt x="4604017" y="602028"/>
                </a:lnTo>
                <a:lnTo>
                  <a:pt x="4564235" y="615192"/>
                </a:lnTo>
                <a:lnTo>
                  <a:pt x="4524687" y="628475"/>
                </a:lnTo>
                <a:lnTo>
                  <a:pt x="4485374" y="641876"/>
                </a:lnTo>
                <a:lnTo>
                  <a:pt x="4446294" y="655393"/>
                </a:lnTo>
                <a:lnTo>
                  <a:pt x="4407448" y="669027"/>
                </a:lnTo>
                <a:lnTo>
                  <a:pt x="4368835" y="682776"/>
                </a:lnTo>
                <a:lnTo>
                  <a:pt x="4330455" y="696640"/>
                </a:lnTo>
                <a:lnTo>
                  <a:pt x="4292306" y="710618"/>
                </a:lnTo>
                <a:lnTo>
                  <a:pt x="4254390" y="724708"/>
                </a:lnTo>
                <a:lnTo>
                  <a:pt x="4216704" y="738911"/>
                </a:lnTo>
                <a:lnTo>
                  <a:pt x="4163429" y="759383"/>
                </a:lnTo>
                <a:lnTo>
                  <a:pt x="4110520" y="780200"/>
                </a:lnTo>
                <a:lnTo>
                  <a:pt x="4057975" y="801357"/>
                </a:lnTo>
                <a:lnTo>
                  <a:pt x="4005794" y="822853"/>
                </a:lnTo>
                <a:lnTo>
                  <a:pt x="3953977" y="844682"/>
                </a:lnTo>
                <a:lnTo>
                  <a:pt x="3902522" y="866842"/>
                </a:lnTo>
                <a:lnTo>
                  <a:pt x="3851429" y="889329"/>
                </a:lnTo>
                <a:lnTo>
                  <a:pt x="3800698" y="912140"/>
                </a:lnTo>
                <a:lnTo>
                  <a:pt x="3750327" y="935271"/>
                </a:lnTo>
                <a:lnTo>
                  <a:pt x="3700316" y="958718"/>
                </a:lnTo>
                <a:lnTo>
                  <a:pt x="3650665" y="982479"/>
                </a:lnTo>
                <a:lnTo>
                  <a:pt x="3601371" y="1006549"/>
                </a:lnTo>
                <a:lnTo>
                  <a:pt x="3552436" y="1030926"/>
                </a:lnTo>
                <a:lnTo>
                  <a:pt x="3503858" y="1055605"/>
                </a:lnTo>
                <a:lnTo>
                  <a:pt x="3455637" y="1080583"/>
                </a:lnTo>
                <a:lnTo>
                  <a:pt x="3407771" y="1105857"/>
                </a:lnTo>
                <a:lnTo>
                  <a:pt x="3360261" y="1131423"/>
                </a:lnTo>
                <a:lnTo>
                  <a:pt x="3313105" y="1157278"/>
                </a:lnTo>
                <a:lnTo>
                  <a:pt x="3266302" y="1183418"/>
                </a:lnTo>
                <a:lnTo>
                  <a:pt x="3219853" y="1209840"/>
                </a:lnTo>
                <a:lnTo>
                  <a:pt x="3173756" y="1236540"/>
                </a:lnTo>
                <a:lnTo>
                  <a:pt x="3128011" y="1263514"/>
                </a:lnTo>
                <a:lnTo>
                  <a:pt x="3082617" y="1290760"/>
                </a:lnTo>
                <a:lnTo>
                  <a:pt x="3037574" y="1318274"/>
                </a:lnTo>
                <a:lnTo>
                  <a:pt x="2992880" y="1346052"/>
                </a:lnTo>
                <a:lnTo>
                  <a:pt x="2948535" y="1374090"/>
                </a:lnTo>
                <a:lnTo>
                  <a:pt x="2904538" y="1402386"/>
                </a:lnTo>
                <a:lnTo>
                  <a:pt x="2860889" y="1430936"/>
                </a:lnTo>
                <a:lnTo>
                  <a:pt x="2817587" y="1459736"/>
                </a:lnTo>
                <a:lnTo>
                  <a:pt x="2774631" y="1488782"/>
                </a:lnTo>
                <a:lnTo>
                  <a:pt x="2732021" y="1518072"/>
                </a:lnTo>
                <a:lnTo>
                  <a:pt x="2689755" y="1547602"/>
                </a:lnTo>
                <a:lnTo>
                  <a:pt x="2647834" y="1577368"/>
                </a:lnTo>
                <a:lnTo>
                  <a:pt x="2606256" y="1607367"/>
                </a:lnTo>
                <a:lnTo>
                  <a:pt x="2565021" y="1637595"/>
                </a:lnTo>
                <a:lnTo>
                  <a:pt x="2524128" y="1668048"/>
                </a:lnTo>
                <a:lnTo>
                  <a:pt x="2483577" y="1698725"/>
                </a:lnTo>
                <a:lnTo>
                  <a:pt x="2443367" y="1729620"/>
                </a:lnTo>
                <a:lnTo>
                  <a:pt x="2403496" y="1760730"/>
                </a:lnTo>
                <a:lnTo>
                  <a:pt x="2363965" y="1792052"/>
                </a:lnTo>
                <a:lnTo>
                  <a:pt x="2324773" y="1823583"/>
                </a:lnTo>
                <a:lnTo>
                  <a:pt x="2285919" y="1855318"/>
                </a:lnTo>
                <a:lnTo>
                  <a:pt x="2247402" y="1887255"/>
                </a:lnTo>
                <a:lnTo>
                  <a:pt x="2209222" y="1919390"/>
                </a:lnTo>
                <a:lnTo>
                  <a:pt x="2171377" y="1951718"/>
                </a:lnTo>
                <a:lnTo>
                  <a:pt x="2133868" y="1984238"/>
                </a:lnTo>
                <a:lnTo>
                  <a:pt x="2096694" y="2016946"/>
                </a:lnTo>
                <a:lnTo>
                  <a:pt x="2059854" y="2049837"/>
                </a:lnTo>
                <a:lnTo>
                  <a:pt x="2023347" y="2082908"/>
                </a:lnTo>
                <a:lnTo>
                  <a:pt x="1987172" y="2116157"/>
                </a:lnTo>
                <a:lnTo>
                  <a:pt x="1951329" y="2149578"/>
                </a:lnTo>
                <a:lnTo>
                  <a:pt x="1915818" y="2183170"/>
                </a:lnTo>
                <a:lnTo>
                  <a:pt x="1880637" y="2216928"/>
                </a:lnTo>
                <a:lnTo>
                  <a:pt x="1845786" y="2250849"/>
                </a:lnTo>
                <a:lnTo>
                  <a:pt x="1811264" y="2284930"/>
                </a:lnTo>
                <a:lnTo>
                  <a:pt x="1777070" y="2319166"/>
                </a:lnTo>
                <a:lnTo>
                  <a:pt x="1743205" y="2353555"/>
                </a:lnTo>
                <a:lnTo>
                  <a:pt x="1709666" y="2388093"/>
                </a:lnTo>
                <a:lnTo>
                  <a:pt x="1676454" y="2422777"/>
                </a:lnTo>
                <a:lnTo>
                  <a:pt x="1643567" y="2457602"/>
                </a:lnTo>
                <a:lnTo>
                  <a:pt x="1611006" y="2492566"/>
                </a:lnTo>
                <a:lnTo>
                  <a:pt x="1578769" y="2527664"/>
                </a:lnTo>
                <a:lnTo>
                  <a:pt x="1546855" y="2562895"/>
                </a:lnTo>
                <a:lnTo>
                  <a:pt x="1515265" y="2598253"/>
                </a:lnTo>
                <a:lnTo>
                  <a:pt x="1483997" y="2633736"/>
                </a:lnTo>
                <a:lnTo>
                  <a:pt x="1453050" y="2669340"/>
                </a:lnTo>
                <a:lnTo>
                  <a:pt x="1422424" y="2705061"/>
                </a:lnTo>
                <a:lnTo>
                  <a:pt x="1392119" y="2740896"/>
                </a:lnTo>
                <a:lnTo>
                  <a:pt x="1362133" y="2776842"/>
                </a:lnTo>
                <a:lnTo>
                  <a:pt x="1332466" y="2812895"/>
                </a:lnTo>
                <a:lnTo>
                  <a:pt x="1303118" y="2849051"/>
                </a:lnTo>
                <a:lnTo>
                  <a:pt x="1274087" y="2885308"/>
                </a:lnTo>
                <a:lnTo>
                  <a:pt x="1245372" y="2921661"/>
                </a:lnTo>
                <a:lnTo>
                  <a:pt x="1216974" y="2958107"/>
                </a:lnTo>
                <a:lnTo>
                  <a:pt x="1188891" y="2994643"/>
                </a:lnTo>
                <a:lnTo>
                  <a:pt x="1161123" y="3031264"/>
                </a:lnTo>
                <a:lnTo>
                  <a:pt x="1133669" y="3067969"/>
                </a:lnTo>
                <a:lnTo>
                  <a:pt x="1106529" y="3104752"/>
                </a:lnTo>
                <a:lnTo>
                  <a:pt x="1079701" y="3141611"/>
                </a:lnTo>
                <a:lnTo>
                  <a:pt x="1053185" y="3178542"/>
                </a:lnTo>
                <a:lnTo>
                  <a:pt x="1026981" y="3215542"/>
                </a:lnTo>
                <a:lnTo>
                  <a:pt x="1001087" y="3252607"/>
                </a:lnTo>
                <a:lnTo>
                  <a:pt x="975504" y="3289733"/>
                </a:lnTo>
                <a:lnTo>
                  <a:pt x="950229" y="3326918"/>
                </a:lnTo>
                <a:lnTo>
                  <a:pt x="925264" y="3364157"/>
                </a:lnTo>
                <a:lnTo>
                  <a:pt x="900606" y="3401447"/>
                </a:lnTo>
                <a:lnTo>
                  <a:pt x="876255" y="3438785"/>
                </a:lnTo>
                <a:lnTo>
                  <a:pt x="852211" y="3476167"/>
                </a:lnTo>
                <a:lnTo>
                  <a:pt x="828473" y="3513590"/>
                </a:lnTo>
                <a:lnTo>
                  <a:pt x="805040" y="3551050"/>
                </a:lnTo>
                <a:lnTo>
                  <a:pt x="781912" y="3588544"/>
                </a:lnTo>
                <a:lnTo>
                  <a:pt x="759087" y="3626068"/>
                </a:lnTo>
                <a:lnTo>
                  <a:pt x="736566" y="3663618"/>
                </a:lnTo>
                <a:lnTo>
                  <a:pt x="714347" y="3701192"/>
                </a:lnTo>
                <a:lnTo>
                  <a:pt x="692430" y="3738786"/>
                </a:lnTo>
                <a:lnTo>
                  <a:pt x="670814" y="3776395"/>
                </a:lnTo>
                <a:lnTo>
                  <a:pt x="402489" y="4252371"/>
                </a:lnTo>
                <a:lnTo>
                  <a:pt x="190065" y="4637463"/>
                </a:lnTo>
                <a:lnTo>
                  <a:pt x="50311" y="4895237"/>
                </a:lnTo>
                <a:lnTo>
                  <a:pt x="0" y="4989258"/>
                </a:lnTo>
                <a:close/>
              </a:path>
            </a:pathLst>
          </a:custGeom>
          <a:ln w="95250" cap="sq">
            <a:solidFill>
              <a:schemeClr val="tx1"/>
            </a:solidFill>
            <a:miter lim="800000"/>
          </a:ln>
        </p:spPr>
        <p:txBody>
          <a:bodyPr wrap="square" lIns="0" tIns="0" rIns="0" bIns="0" rtlCol="0"/>
          <a:lstStyle/>
          <a:p>
            <a:endParaRPr/>
          </a:p>
        </p:txBody>
      </p:sp>
      <p:pic>
        <p:nvPicPr>
          <p:cNvPr id="136" name="Picture 135" descr="NorQuest College crest">
            <a:extLst>
              <a:ext uri="{FF2B5EF4-FFF2-40B4-BE49-F238E27FC236}">
                <a16:creationId xmlns:a16="http://schemas.microsoft.com/office/drawing/2014/main" id="{9C5EEDE6-55BE-FF40-92CE-EF2917A39AE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
        <p:nvSpPr>
          <p:cNvPr id="137" name="Picture Placeholder 2">
            <a:extLst>
              <a:ext uri="{FF2B5EF4-FFF2-40B4-BE49-F238E27FC236}">
                <a16:creationId xmlns:a16="http://schemas.microsoft.com/office/drawing/2014/main" id="{3ECB6BEC-7876-2649-8E42-A9B4936E9B20}"/>
              </a:ext>
            </a:extLst>
          </p:cNvPr>
          <p:cNvSpPr>
            <a:spLocks noGrp="1"/>
          </p:cNvSpPr>
          <p:nvPr>
            <p:ph type="pic" sz="quarter" idx="11"/>
          </p:nvPr>
        </p:nvSpPr>
        <p:spPr>
          <a:xfrm>
            <a:off x="6324600" y="0"/>
            <a:ext cx="4819650" cy="4606925"/>
          </a:xfrm>
          <a:prstGeom prst="rect">
            <a:avLst/>
          </a:prstGeom>
        </p:spPr>
        <p:txBody>
          <a:bodyPr/>
          <a:lstStyle>
            <a:lvl1pPr marL="0" indent="0">
              <a:buNone/>
              <a:defRPr/>
            </a:lvl1pPr>
          </a:lstStyle>
          <a:p>
            <a:endParaRPr lang="en-US"/>
          </a:p>
        </p:txBody>
      </p:sp>
    </p:spTree>
    <p:extLst>
      <p:ext uri="{BB962C8B-B14F-4D97-AF65-F5344CB8AC3E}">
        <p14:creationId xmlns:p14="http://schemas.microsoft.com/office/powerpoint/2010/main" val="657280826"/>
      </p:ext>
    </p:extLst>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Section Break Slide v4">
    <p:bg>
      <p:bgPr>
        <a:solidFill>
          <a:schemeClr val="tx2"/>
        </a:solidFill>
        <a:effectLst/>
      </p:bgPr>
    </p:bg>
    <p:spTree>
      <p:nvGrpSpPr>
        <p:cNvPr id="1" name=""/>
        <p:cNvGrpSpPr/>
        <p:nvPr/>
      </p:nvGrpSpPr>
      <p:grpSpPr>
        <a:xfrm>
          <a:off x="0" y="0"/>
          <a:ext cx="0" cy="0"/>
          <a:chOff x="0" y="0"/>
          <a:chExt cx="0" cy="0"/>
        </a:xfrm>
      </p:grpSpPr>
      <p:sp>
        <p:nvSpPr>
          <p:cNvPr id="138" name="Text Placeholder 2">
            <a:extLst>
              <a:ext uri="{FF2B5EF4-FFF2-40B4-BE49-F238E27FC236}">
                <a16:creationId xmlns:a16="http://schemas.microsoft.com/office/drawing/2014/main" id="{9BA53CF7-E7C3-E447-9D5A-F6A4F99B1FDB}"/>
              </a:ext>
            </a:extLst>
          </p:cNvPr>
          <p:cNvSpPr>
            <a:spLocks noGrp="1"/>
          </p:cNvSpPr>
          <p:nvPr>
            <p:ph type="body" sz="quarter" idx="11" hasCustomPrompt="1"/>
          </p:nvPr>
        </p:nvSpPr>
        <p:spPr>
          <a:xfrm>
            <a:off x="657446" y="2362200"/>
            <a:ext cx="2923954" cy="1676400"/>
          </a:xfrm>
          <a:prstGeom prst="rect">
            <a:avLst/>
          </a:prstGeom>
        </p:spPr>
        <p:txBody>
          <a:bodyPr anchor="t"/>
          <a:lstStyle>
            <a:lvl1pPr marL="0" indent="0">
              <a:buNone/>
              <a:defRPr sz="13000" b="0" i="0" baseline="0">
                <a:solidFill>
                  <a:schemeClr val="tx1"/>
                </a:solidFill>
                <a:latin typeface="Work Sans" pitchFamily="2" charset="77"/>
              </a:defRPr>
            </a:lvl1pPr>
          </a:lstStyle>
          <a:p>
            <a:pPr lvl="0"/>
            <a:r>
              <a:rPr lang="en-US"/>
              <a:t>01</a:t>
            </a:r>
          </a:p>
        </p:txBody>
      </p:sp>
      <p:sp>
        <p:nvSpPr>
          <p:cNvPr id="8" name="Text Placeholder 2">
            <a:extLst>
              <a:ext uri="{FF2B5EF4-FFF2-40B4-BE49-F238E27FC236}">
                <a16:creationId xmlns:a16="http://schemas.microsoft.com/office/drawing/2014/main" id="{02A89FC1-0BF8-B949-98E0-72E74A04F3A1}"/>
              </a:ext>
            </a:extLst>
          </p:cNvPr>
          <p:cNvSpPr>
            <a:spLocks noGrp="1"/>
          </p:cNvSpPr>
          <p:nvPr>
            <p:ph type="body" sz="quarter" idx="10" hasCustomPrompt="1"/>
          </p:nvPr>
        </p:nvSpPr>
        <p:spPr>
          <a:xfrm>
            <a:off x="762000" y="4191000"/>
            <a:ext cx="6019800" cy="1676400"/>
          </a:xfrm>
          <a:prstGeom prst="rect">
            <a:avLst/>
          </a:prstGeom>
        </p:spPr>
        <p:txBody>
          <a:bodyPr anchor="t"/>
          <a:lstStyle>
            <a:lvl1pPr marL="0" indent="0">
              <a:buNone/>
              <a:defRPr sz="5000" baseline="0">
                <a:solidFill>
                  <a:schemeClr val="tx1"/>
                </a:solidFill>
                <a:latin typeface="WorkSans-ExtraBold" pitchFamily="2" charset="77"/>
              </a:defRPr>
            </a:lvl1pPr>
          </a:lstStyle>
          <a:p>
            <a:pPr lvl="0"/>
            <a:r>
              <a:rPr lang="en-US"/>
              <a:t>Section break slide</a:t>
            </a:r>
          </a:p>
        </p:txBody>
      </p:sp>
      <p:sp>
        <p:nvSpPr>
          <p:cNvPr id="7" name="Holder 4">
            <a:extLst>
              <a:ext uri="{FF2B5EF4-FFF2-40B4-BE49-F238E27FC236}">
                <a16:creationId xmlns:a16="http://schemas.microsoft.com/office/drawing/2014/main" id="{6B7FD867-0075-4343-B643-5DF397CC80D3}"/>
              </a:ext>
            </a:extLst>
          </p:cNvPr>
          <p:cNvSpPr>
            <a:spLocks noGrp="1"/>
          </p:cNvSpPr>
          <p:nvPr>
            <p:ph type="ftr" sz="quarter" idx="5"/>
          </p:nvPr>
        </p:nvSpPr>
        <p:spPr>
          <a:xfrm>
            <a:off x="7954304" y="6346921"/>
            <a:ext cx="3901440" cy="342900"/>
          </a:xfrm>
          <a:prstGeom prst="rect">
            <a:avLst/>
          </a:prstGeom>
        </p:spPr>
        <p:txBody>
          <a:bodyPr lIns="0" tIns="0" rIns="0" bIns="0" anchor="t"/>
          <a:lstStyle>
            <a:lvl1pPr algn="ct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a:p>
            <a:endParaRPr/>
          </a:p>
        </p:txBody>
      </p:sp>
      <p:sp>
        <p:nvSpPr>
          <p:cNvPr id="9" name="object 2">
            <a:extLst>
              <a:ext uri="{FF2B5EF4-FFF2-40B4-BE49-F238E27FC236}">
                <a16:creationId xmlns:a16="http://schemas.microsoft.com/office/drawing/2014/main" id="{10C022F6-4E54-D349-A955-6CF2335C810B}"/>
              </a:ext>
              <a:ext uri="{C183D7F6-B498-43B3-948B-1728B52AA6E4}">
                <adec:decorative xmlns:adec="http://schemas.microsoft.com/office/drawing/2017/decorative" val="1"/>
              </a:ext>
            </a:extLst>
          </p:cNvPr>
          <p:cNvSpPr/>
          <p:nvPr userDrawn="1"/>
        </p:nvSpPr>
        <p:spPr>
          <a:xfrm>
            <a:off x="-1415415" y="-4112260"/>
            <a:ext cx="9140825" cy="5521960"/>
          </a:xfrm>
          <a:custGeom>
            <a:avLst/>
            <a:gdLst/>
            <a:ahLst/>
            <a:cxnLst/>
            <a:rect l="l" t="t" r="r" b="b"/>
            <a:pathLst>
              <a:path w="9140825" h="5521960">
                <a:moveTo>
                  <a:pt x="0" y="4989258"/>
                </a:moveTo>
                <a:lnTo>
                  <a:pt x="48131" y="5008831"/>
                </a:lnTo>
                <a:lnTo>
                  <a:pt x="96358" y="5028034"/>
                </a:lnTo>
                <a:lnTo>
                  <a:pt x="144679" y="5046866"/>
                </a:lnTo>
                <a:lnTo>
                  <a:pt x="193091" y="5065328"/>
                </a:lnTo>
                <a:lnTo>
                  <a:pt x="241590" y="5083419"/>
                </a:lnTo>
                <a:lnTo>
                  <a:pt x="290175" y="5101141"/>
                </a:lnTo>
                <a:lnTo>
                  <a:pt x="338842" y="5118493"/>
                </a:lnTo>
                <a:lnTo>
                  <a:pt x="387588" y="5135475"/>
                </a:lnTo>
                <a:lnTo>
                  <a:pt x="436412" y="5152089"/>
                </a:lnTo>
                <a:lnTo>
                  <a:pt x="485309" y="5168334"/>
                </a:lnTo>
                <a:lnTo>
                  <a:pt x="534277" y="5184210"/>
                </a:lnTo>
                <a:lnTo>
                  <a:pt x="583314" y="5199717"/>
                </a:lnTo>
                <a:lnTo>
                  <a:pt x="632416" y="5214857"/>
                </a:lnTo>
                <a:lnTo>
                  <a:pt x="681581" y="5229628"/>
                </a:lnTo>
                <a:lnTo>
                  <a:pt x="730807" y="5244032"/>
                </a:lnTo>
                <a:lnTo>
                  <a:pt x="780089" y="5258069"/>
                </a:lnTo>
                <a:lnTo>
                  <a:pt x="829426" y="5271738"/>
                </a:lnTo>
                <a:lnTo>
                  <a:pt x="878814" y="5285041"/>
                </a:lnTo>
                <a:lnTo>
                  <a:pt x="928252" y="5297977"/>
                </a:lnTo>
                <a:lnTo>
                  <a:pt x="977735" y="5310546"/>
                </a:lnTo>
                <a:lnTo>
                  <a:pt x="1027262" y="5322750"/>
                </a:lnTo>
                <a:lnTo>
                  <a:pt x="1076830" y="5334587"/>
                </a:lnTo>
                <a:lnTo>
                  <a:pt x="1126435" y="5346059"/>
                </a:lnTo>
                <a:lnTo>
                  <a:pt x="1176075" y="5357165"/>
                </a:lnTo>
                <a:lnTo>
                  <a:pt x="1225747" y="5367906"/>
                </a:lnTo>
                <a:lnTo>
                  <a:pt x="1275449" y="5378283"/>
                </a:lnTo>
                <a:lnTo>
                  <a:pt x="1325177" y="5388294"/>
                </a:lnTo>
                <a:lnTo>
                  <a:pt x="1374930" y="5397942"/>
                </a:lnTo>
                <a:lnTo>
                  <a:pt x="1424703" y="5407225"/>
                </a:lnTo>
                <a:lnTo>
                  <a:pt x="1474494" y="5416144"/>
                </a:lnTo>
                <a:lnTo>
                  <a:pt x="1524301" y="5424700"/>
                </a:lnTo>
                <a:lnTo>
                  <a:pt x="1574121" y="5432892"/>
                </a:lnTo>
                <a:lnTo>
                  <a:pt x="1623950" y="5440721"/>
                </a:lnTo>
                <a:lnTo>
                  <a:pt x="1673787" y="5448187"/>
                </a:lnTo>
                <a:lnTo>
                  <a:pt x="1723628" y="5455290"/>
                </a:lnTo>
                <a:lnTo>
                  <a:pt x="1773470" y="5462031"/>
                </a:lnTo>
                <a:lnTo>
                  <a:pt x="1823311" y="5468410"/>
                </a:lnTo>
                <a:lnTo>
                  <a:pt x="1873148" y="5474427"/>
                </a:lnTo>
                <a:lnTo>
                  <a:pt x="1922979" y="5480082"/>
                </a:lnTo>
                <a:lnTo>
                  <a:pt x="1972799" y="5485375"/>
                </a:lnTo>
                <a:lnTo>
                  <a:pt x="2022608" y="5490308"/>
                </a:lnTo>
                <a:lnTo>
                  <a:pt x="2072401" y="5494880"/>
                </a:lnTo>
                <a:lnTo>
                  <a:pt x="2122176" y="5499090"/>
                </a:lnTo>
                <a:lnTo>
                  <a:pt x="2171931" y="5502941"/>
                </a:lnTo>
                <a:lnTo>
                  <a:pt x="2221661" y="5506431"/>
                </a:lnTo>
                <a:lnTo>
                  <a:pt x="2271366" y="5509562"/>
                </a:lnTo>
                <a:lnTo>
                  <a:pt x="2321042" y="5512332"/>
                </a:lnTo>
                <a:lnTo>
                  <a:pt x="2370685" y="5514743"/>
                </a:lnTo>
                <a:lnTo>
                  <a:pt x="2420294" y="5516795"/>
                </a:lnTo>
                <a:lnTo>
                  <a:pt x="2469866" y="5518488"/>
                </a:lnTo>
                <a:lnTo>
                  <a:pt x="2519397" y="5519823"/>
                </a:lnTo>
                <a:lnTo>
                  <a:pt x="2568885" y="5520799"/>
                </a:lnTo>
                <a:lnTo>
                  <a:pt x="2618327" y="5521416"/>
                </a:lnTo>
                <a:lnTo>
                  <a:pt x="2667721" y="5521676"/>
                </a:lnTo>
                <a:lnTo>
                  <a:pt x="2717064" y="5521578"/>
                </a:lnTo>
                <a:lnTo>
                  <a:pt x="2766352" y="5521123"/>
                </a:lnTo>
                <a:lnTo>
                  <a:pt x="2815583" y="5520310"/>
                </a:lnTo>
                <a:lnTo>
                  <a:pt x="2864755" y="5519141"/>
                </a:lnTo>
                <a:lnTo>
                  <a:pt x="2913864" y="5517614"/>
                </a:lnTo>
                <a:lnTo>
                  <a:pt x="2962907" y="5515732"/>
                </a:lnTo>
                <a:lnTo>
                  <a:pt x="3011883" y="5513493"/>
                </a:lnTo>
                <a:lnTo>
                  <a:pt x="3060787" y="5510898"/>
                </a:lnTo>
                <a:lnTo>
                  <a:pt x="3109618" y="5507947"/>
                </a:lnTo>
                <a:lnTo>
                  <a:pt x="3158373" y="5504641"/>
                </a:lnTo>
                <a:lnTo>
                  <a:pt x="3207048" y="5500979"/>
                </a:lnTo>
                <a:lnTo>
                  <a:pt x="3255642" y="5496963"/>
                </a:lnTo>
                <a:lnTo>
                  <a:pt x="3304150" y="5492592"/>
                </a:lnTo>
                <a:lnTo>
                  <a:pt x="3352571" y="5487866"/>
                </a:lnTo>
                <a:lnTo>
                  <a:pt x="3400901" y="5482786"/>
                </a:lnTo>
                <a:lnTo>
                  <a:pt x="3449139" y="5477353"/>
                </a:lnTo>
                <a:lnTo>
                  <a:pt x="3497280" y="5471565"/>
                </a:lnTo>
                <a:lnTo>
                  <a:pt x="3545323" y="5465424"/>
                </a:lnTo>
                <a:lnTo>
                  <a:pt x="3593264" y="5458930"/>
                </a:lnTo>
                <a:lnTo>
                  <a:pt x="3641101" y="5452083"/>
                </a:lnTo>
                <a:lnTo>
                  <a:pt x="3688830" y="5444883"/>
                </a:lnTo>
                <a:lnTo>
                  <a:pt x="3736450" y="5437330"/>
                </a:lnTo>
                <a:lnTo>
                  <a:pt x="3783957" y="5429425"/>
                </a:lnTo>
                <a:lnTo>
                  <a:pt x="3831349" y="5421169"/>
                </a:lnTo>
                <a:lnTo>
                  <a:pt x="3878622" y="5412560"/>
                </a:lnTo>
                <a:lnTo>
                  <a:pt x="3925775" y="5403600"/>
                </a:lnTo>
                <a:lnTo>
                  <a:pt x="3972803" y="5394289"/>
                </a:lnTo>
                <a:lnTo>
                  <a:pt x="4019705" y="5384627"/>
                </a:lnTo>
                <a:lnTo>
                  <a:pt x="4066478" y="5374614"/>
                </a:lnTo>
                <a:lnTo>
                  <a:pt x="4113118" y="5364250"/>
                </a:lnTo>
                <a:lnTo>
                  <a:pt x="4159624" y="5353536"/>
                </a:lnTo>
                <a:lnTo>
                  <a:pt x="4205992" y="5342473"/>
                </a:lnTo>
                <a:lnTo>
                  <a:pt x="4252219" y="5331059"/>
                </a:lnTo>
                <a:lnTo>
                  <a:pt x="4298303" y="5319296"/>
                </a:lnTo>
                <a:lnTo>
                  <a:pt x="4344241" y="5307184"/>
                </a:lnTo>
                <a:lnTo>
                  <a:pt x="4390030" y="5294722"/>
                </a:lnTo>
                <a:lnTo>
                  <a:pt x="4435667" y="5281912"/>
                </a:lnTo>
                <a:lnTo>
                  <a:pt x="4481150" y="5268754"/>
                </a:lnTo>
                <a:lnTo>
                  <a:pt x="4526475" y="5255247"/>
                </a:lnTo>
                <a:lnTo>
                  <a:pt x="4571641" y="5241392"/>
                </a:lnTo>
                <a:lnTo>
                  <a:pt x="4616644" y="5227189"/>
                </a:lnTo>
                <a:lnTo>
                  <a:pt x="4661481" y="5212639"/>
                </a:lnTo>
                <a:lnTo>
                  <a:pt x="4706150" y="5197741"/>
                </a:lnTo>
                <a:lnTo>
                  <a:pt x="4753193" y="5181611"/>
                </a:lnTo>
                <a:lnTo>
                  <a:pt x="4800068" y="5165063"/>
                </a:lnTo>
                <a:lnTo>
                  <a:pt x="4846771" y="5148097"/>
                </a:lnTo>
                <a:lnTo>
                  <a:pt x="4893301" y="5130716"/>
                </a:lnTo>
                <a:lnTo>
                  <a:pt x="4939657" y="5112921"/>
                </a:lnTo>
                <a:lnTo>
                  <a:pt x="4985836" y="5094711"/>
                </a:lnTo>
                <a:lnTo>
                  <a:pt x="5031837" y="5076089"/>
                </a:lnTo>
                <a:lnTo>
                  <a:pt x="5077659" y="5057055"/>
                </a:lnTo>
                <a:lnTo>
                  <a:pt x="5123300" y="5037610"/>
                </a:lnTo>
                <a:lnTo>
                  <a:pt x="5168758" y="5017756"/>
                </a:lnTo>
                <a:lnTo>
                  <a:pt x="5214031" y="4997494"/>
                </a:lnTo>
                <a:lnTo>
                  <a:pt x="5259117" y="4976824"/>
                </a:lnTo>
                <a:lnTo>
                  <a:pt x="5304016" y="4955748"/>
                </a:lnTo>
                <a:lnTo>
                  <a:pt x="5348726" y="4934266"/>
                </a:lnTo>
                <a:lnTo>
                  <a:pt x="5393244" y="4912380"/>
                </a:lnTo>
                <a:lnTo>
                  <a:pt x="5437569" y="4890092"/>
                </a:lnTo>
                <a:lnTo>
                  <a:pt x="5481699" y="4867401"/>
                </a:lnTo>
                <a:lnTo>
                  <a:pt x="5525633" y="4844309"/>
                </a:lnTo>
                <a:lnTo>
                  <a:pt x="5569370" y="4820817"/>
                </a:lnTo>
                <a:lnTo>
                  <a:pt x="5612906" y="4796926"/>
                </a:lnTo>
                <a:lnTo>
                  <a:pt x="5656242" y="4772637"/>
                </a:lnTo>
                <a:lnTo>
                  <a:pt x="5699374" y="4747952"/>
                </a:lnTo>
                <a:lnTo>
                  <a:pt x="5742302" y="4722871"/>
                </a:lnTo>
                <a:lnTo>
                  <a:pt x="5785023" y="4697395"/>
                </a:lnTo>
                <a:lnTo>
                  <a:pt x="5827536" y="4671525"/>
                </a:lnTo>
                <a:lnTo>
                  <a:pt x="5869840" y="4645263"/>
                </a:lnTo>
                <a:lnTo>
                  <a:pt x="5911933" y="4618610"/>
                </a:lnTo>
                <a:lnTo>
                  <a:pt x="5953812" y="4591566"/>
                </a:lnTo>
                <a:lnTo>
                  <a:pt x="5995477" y="4564132"/>
                </a:lnTo>
                <a:lnTo>
                  <a:pt x="6036925" y="4536311"/>
                </a:lnTo>
                <a:lnTo>
                  <a:pt x="6078156" y="4508102"/>
                </a:lnTo>
                <a:lnTo>
                  <a:pt x="6119166" y="4479507"/>
                </a:lnTo>
                <a:lnTo>
                  <a:pt x="6159956" y="4450526"/>
                </a:lnTo>
                <a:lnTo>
                  <a:pt x="6200522" y="4421162"/>
                </a:lnTo>
                <a:lnTo>
                  <a:pt x="6240864" y="4391415"/>
                </a:lnTo>
                <a:lnTo>
                  <a:pt x="6280979" y="4361285"/>
                </a:lnTo>
                <a:lnTo>
                  <a:pt x="6320867" y="4330775"/>
                </a:lnTo>
                <a:lnTo>
                  <a:pt x="6360524" y="4299885"/>
                </a:lnTo>
                <a:lnTo>
                  <a:pt x="6399951" y="4268616"/>
                </a:lnTo>
                <a:lnTo>
                  <a:pt x="6439144" y="4236970"/>
                </a:lnTo>
                <a:lnTo>
                  <a:pt x="6478102" y="4204947"/>
                </a:lnTo>
                <a:lnTo>
                  <a:pt x="6516825" y="4172548"/>
                </a:lnTo>
                <a:lnTo>
                  <a:pt x="6555309" y="4139775"/>
                </a:lnTo>
                <a:lnTo>
                  <a:pt x="6593553" y="4106628"/>
                </a:lnTo>
                <a:lnTo>
                  <a:pt x="6631556" y="4073109"/>
                </a:lnTo>
                <a:lnTo>
                  <a:pt x="6669316" y="4039218"/>
                </a:lnTo>
                <a:lnTo>
                  <a:pt x="6706831" y="4004957"/>
                </a:lnTo>
                <a:lnTo>
                  <a:pt x="6741704" y="3972383"/>
                </a:lnTo>
                <a:lnTo>
                  <a:pt x="6776399" y="3939070"/>
                </a:lnTo>
                <a:lnTo>
                  <a:pt x="6810913" y="3905040"/>
                </a:lnTo>
                <a:lnTo>
                  <a:pt x="6845243" y="3870315"/>
                </a:lnTo>
                <a:lnTo>
                  <a:pt x="6879387" y="3834917"/>
                </a:lnTo>
                <a:lnTo>
                  <a:pt x="6913342" y="3798867"/>
                </a:lnTo>
                <a:lnTo>
                  <a:pt x="6947104" y="3762188"/>
                </a:lnTo>
                <a:lnTo>
                  <a:pt x="6980672" y="3724902"/>
                </a:lnTo>
                <a:lnTo>
                  <a:pt x="7014042" y="3687030"/>
                </a:lnTo>
                <a:lnTo>
                  <a:pt x="7047211" y="3648595"/>
                </a:lnTo>
                <a:lnTo>
                  <a:pt x="7080177" y="3609619"/>
                </a:lnTo>
                <a:lnTo>
                  <a:pt x="7112937" y="3570123"/>
                </a:lnTo>
                <a:lnTo>
                  <a:pt x="7145488" y="3530130"/>
                </a:lnTo>
                <a:lnTo>
                  <a:pt x="7177827" y="3489661"/>
                </a:lnTo>
                <a:lnTo>
                  <a:pt x="7209952" y="3448738"/>
                </a:lnTo>
                <a:lnTo>
                  <a:pt x="7241859" y="3407384"/>
                </a:lnTo>
                <a:lnTo>
                  <a:pt x="7273546" y="3365621"/>
                </a:lnTo>
                <a:lnTo>
                  <a:pt x="7305009" y="3323469"/>
                </a:lnTo>
                <a:lnTo>
                  <a:pt x="7336247" y="3280952"/>
                </a:lnTo>
                <a:lnTo>
                  <a:pt x="7367256" y="3238092"/>
                </a:lnTo>
                <a:lnTo>
                  <a:pt x="7398034" y="3194909"/>
                </a:lnTo>
                <a:lnTo>
                  <a:pt x="7428577" y="3151427"/>
                </a:lnTo>
                <a:lnTo>
                  <a:pt x="7458883" y="3107667"/>
                </a:lnTo>
                <a:lnTo>
                  <a:pt x="7488950" y="3063651"/>
                </a:lnTo>
                <a:lnTo>
                  <a:pt x="7518773" y="3019401"/>
                </a:lnTo>
                <a:lnTo>
                  <a:pt x="7548351" y="2974939"/>
                </a:lnTo>
                <a:lnTo>
                  <a:pt x="7577680" y="2930287"/>
                </a:lnTo>
                <a:lnTo>
                  <a:pt x="7606758" y="2885468"/>
                </a:lnTo>
                <a:lnTo>
                  <a:pt x="7635582" y="2840502"/>
                </a:lnTo>
                <a:lnTo>
                  <a:pt x="7664149" y="2795412"/>
                </a:lnTo>
                <a:lnTo>
                  <a:pt x="7692456" y="2750220"/>
                </a:lnTo>
                <a:lnTo>
                  <a:pt x="7720501" y="2704947"/>
                </a:lnTo>
                <a:lnTo>
                  <a:pt x="7748281" y="2659617"/>
                </a:lnTo>
                <a:lnTo>
                  <a:pt x="7775792" y="2614250"/>
                </a:lnTo>
                <a:lnTo>
                  <a:pt x="7803033" y="2568869"/>
                </a:lnTo>
                <a:lnTo>
                  <a:pt x="7829999" y="2523496"/>
                </a:lnTo>
                <a:lnTo>
                  <a:pt x="7856689" y="2478153"/>
                </a:lnTo>
                <a:lnTo>
                  <a:pt x="7883100" y="2432861"/>
                </a:lnTo>
                <a:lnTo>
                  <a:pt x="7909228" y="2387642"/>
                </a:lnTo>
                <a:lnTo>
                  <a:pt x="7935072" y="2342520"/>
                </a:lnTo>
                <a:lnTo>
                  <a:pt x="7960627" y="2297514"/>
                </a:lnTo>
                <a:lnTo>
                  <a:pt x="7985892" y="2252649"/>
                </a:lnTo>
                <a:lnTo>
                  <a:pt x="8010863" y="2207944"/>
                </a:lnTo>
                <a:lnTo>
                  <a:pt x="8035538" y="2163423"/>
                </a:lnTo>
                <a:lnTo>
                  <a:pt x="8059914" y="2119108"/>
                </a:lnTo>
                <a:lnTo>
                  <a:pt x="8083987" y="2075020"/>
                </a:lnTo>
                <a:lnTo>
                  <a:pt x="8107756" y="2031181"/>
                </a:lnTo>
                <a:lnTo>
                  <a:pt x="8131218" y="1987613"/>
                </a:lnTo>
                <a:lnTo>
                  <a:pt x="8154369" y="1944339"/>
                </a:lnTo>
                <a:lnTo>
                  <a:pt x="8177207" y="1901380"/>
                </a:lnTo>
                <a:lnTo>
                  <a:pt x="8199728" y="1858758"/>
                </a:lnTo>
                <a:lnTo>
                  <a:pt x="8221931" y="1816495"/>
                </a:lnTo>
                <a:lnTo>
                  <a:pt x="8243812" y="1774613"/>
                </a:lnTo>
                <a:lnTo>
                  <a:pt x="8265369" y="1733135"/>
                </a:lnTo>
                <a:lnTo>
                  <a:pt x="8286598" y="1692081"/>
                </a:lnTo>
                <a:lnTo>
                  <a:pt x="8307497" y="1651474"/>
                </a:lnTo>
                <a:lnTo>
                  <a:pt x="8328063" y="1611337"/>
                </a:lnTo>
                <a:lnTo>
                  <a:pt x="8348294" y="1571690"/>
                </a:lnTo>
                <a:lnTo>
                  <a:pt x="8368186" y="1532556"/>
                </a:lnTo>
                <a:lnTo>
                  <a:pt x="8387736" y="1493957"/>
                </a:lnTo>
                <a:lnTo>
                  <a:pt x="8406942" y="1455915"/>
                </a:lnTo>
                <a:lnTo>
                  <a:pt x="8430468" y="1409246"/>
                </a:lnTo>
                <a:lnTo>
                  <a:pt x="8454175" y="1362215"/>
                </a:lnTo>
                <a:lnTo>
                  <a:pt x="8478042" y="1314867"/>
                </a:lnTo>
                <a:lnTo>
                  <a:pt x="8502048" y="1267246"/>
                </a:lnTo>
                <a:lnTo>
                  <a:pt x="8526169" y="1219395"/>
                </a:lnTo>
                <a:lnTo>
                  <a:pt x="8550384" y="1171358"/>
                </a:lnTo>
                <a:lnTo>
                  <a:pt x="8574670" y="1123179"/>
                </a:lnTo>
                <a:lnTo>
                  <a:pt x="8599006" y="1074903"/>
                </a:lnTo>
                <a:lnTo>
                  <a:pt x="8623369" y="1026572"/>
                </a:lnTo>
                <a:lnTo>
                  <a:pt x="8647737" y="978231"/>
                </a:lnTo>
                <a:lnTo>
                  <a:pt x="8672088" y="929924"/>
                </a:lnTo>
                <a:lnTo>
                  <a:pt x="8696400" y="881695"/>
                </a:lnTo>
                <a:lnTo>
                  <a:pt x="8720650" y="833588"/>
                </a:lnTo>
                <a:lnTo>
                  <a:pt x="8744818" y="785646"/>
                </a:lnTo>
                <a:lnTo>
                  <a:pt x="8768879" y="737914"/>
                </a:lnTo>
                <a:lnTo>
                  <a:pt x="8792813" y="690435"/>
                </a:lnTo>
                <a:lnTo>
                  <a:pt x="8816597" y="643254"/>
                </a:lnTo>
                <a:lnTo>
                  <a:pt x="8840209" y="596413"/>
                </a:lnTo>
                <a:lnTo>
                  <a:pt x="8863626" y="549958"/>
                </a:lnTo>
                <a:lnTo>
                  <a:pt x="8886828" y="503932"/>
                </a:lnTo>
                <a:lnTo>
                  <a:pt x="8909791" y="458380"/>
                </a:lnTo>
                <a:lnTo>
                  <a:pt x="8932493" y="413344"/>
                </a:lnTo>
                <a:lnTo>
                  <a:pt x="8954913" y="368869"/>
                </a:lnTo>
                <a:lnTo>
                  <a:pt x="8977028" y="324998"/>
                </a:lnTo>
                <a:lnTo>
                  <a:pt x="8998816" y="281777"/>
                </a:lnTo>
                <a:lnTo>
                  <a:pt x="9020255" y="239248"/>
                </a:lnTo>
                <a:lnTo>
                  <a:pt x="9041322" y="197456"/>
                </a:lnTo>
                <a:lnTo>
                  <a:pt x="9061996" y="156444"/>
                </a:lnTo>
                <a:lnTo>
                  <a:pt x="9082255" y="116256"/>
                </a:lnTo>
                <a:lnTo>
                  <a:pt x="9102076" y="76937"/>
                </a:lnTo>
                <a:lnTo>
                  <a:pt x="9121437" y="38530"/>
                </a:lnTo>
                <a:lnTo>
                  <a:pt x="9140317" y="1079"/>
                </a:lnTo>
                <a:lnTo>
                  <a:pt x="9077815" y="531"/>
                </a:lnTo>
                <a:lnTo>
                  <a:pt x="9015589" y="171"/>
                </a:lnTo>
                <a:lnTo>
                  <a:pt x="8953638" y="0"/>
                </a:lnTo>
                <a:lnTo>
                  <a:pt x="8891961" y="15"/>
                </a:lnTo>
                <a:lnTo>
                  <a:pt x="8830558" y="217"/>
                </a:lnTo>
                <a:lnTo>
                  <a:pt x="8769428" y="605"/>
                </a:lnTo>
                <a:lnTo>
                  <a:pt x="8708572" y="1178"/>
                </a:lnTo>
                <a:lnTo>
                  <a:pt x="8647988" y="1935"/>
                </a:lnTo>
                <a:lnTo>
                  <a:pt x="8587676" y="2875"/>
                </a:lnTo>
                <a:lnTo>
                  <a:pt x="8527636" y="3997"/>
                </a:lnTo>
                <a:lnTo>
                  <a:pt x="8467866" y="5302"/>
                </a:lnTo>
                <a:lnTo>
                  <a:pt x="8408368" y="6787"/>
                </a:lnTo>
                <a:lnTo>
                  <a:pt x="8349140" y="8452"/>
                </a:lnTo>
                <a:lnTo>
                  <a:pt x="8290181" y="10297"/>
                </a:lnTo>
                <a:lnTo>
                  <a:pt x="8231492" y="12321"/>
                </a:lnTo>
                <a:lnTo>
                  <a:pt x="8173072" y="14522"/>
                </a:lnTo>
                <a:lnTo>
                  <a:pt x="8114921" y="16900"/>
                </a:lnTo>
                <a:lnTo>
                  <a:pt x="8057037" y="19454"/>
                </a:lnTo>
                <a:lnTo>
                  <a:pt x="7999421" y="22184"/>
                </a:lnTo>
                <a:lnTo>
                  <a:pt x="7942072" y="25088"/>
                </a:lnTo>
                <a:lnTo>
                  <a:pt x="7884989" y="28166"/>
                </a:lnTo>
                <a:lnTo>
                  <a:pt x="7828173" y="31417"/>
                </a:lnTo>
                <a:lnTo>
                  <a:pt x="7771622" y="34840"/>
                </a:lnTo>
                <a:lnTo>
                  <a:pt x="7715337" y="38435"/>
                </a:lnTo>
                <a:lnTo>
                  <a:pt x="7659317" y="42201"/>
                </a:lnTo>
                <a:lnTo>
                  <a:pt x="7603561" y="46136"/>
                </a:lnTo>
                <a:lnTo>
                  <a:pt x="7548068" y="50240"/>
                </a:lnTo>
                <a:lnTo>
                  <a:pt x="7492840" y="54513"/>
                </a:lnTo>
                <a:lnTo>
                  <a:pt x="7437874" y="58953"/>
                </a:lnTo>
                <a:lnTo>
                  <a:pt x="7383171" y="63560"/>
                </a:lnTo>
                <a:lnTo>
                  <a:pt x="7328729" y="68333"/>
                </a:lnTo>
                <a:lnTo>
                  <a:pt x="7274550" y="73271"/>
                </a:lnTo>
                <a:lnTo>
                  <a:pt x="7220632" y="78374"/>
                </a:lnTo>
                <a:lnTo>
                  <a:pt x="7166974" y="83639"/>
                </a:lnTo>
                <a:lnTo>
                  <a:pt x="7113577" y="89068"/>
                </a:lnTo>
                <a:lnTo>
                  <a:pt x="7060439" y="94659"/>
                </a:lnTo>
                <a:lnTo>
                  <a:pt x="7007561" y="100411"/>
                </a:lnTo>
                <a:lnTo>
                  <a:pt x="6954941" y="106323"/>
                </a:lnTo>
                <a:lnTo>
                  <a:pt x="6902581" y="112395"/>
                </a:lnTo>
                <a:lnTo>
                  <a:pt x="6850478" y="118625"/>
                </a:lnTo>
                <a:lnTo>
                  <a:pt x="6798632" y="125014"/>
                </a:lnTo>
                <a:lnTo>
                  <a:pt x="6747044" y="131560"/>
                </a:lnTo>
                <a:lnTo>
                  <a:pt x="6695713" y="138262"/>
                </a:lnTo>
                <a:lnTo>
                  <a:pt x="6644637" y="145120"/>
                </a:lnTo>
                <a:lnTo>
                  <a:pt x="6593817" y="152133"/>
                </a:lnTo>
                <a:lnTo>
                  <a:pt x="6543253" y="159300"/>
                </a:lnTo>
                <a:lnTo>
                  <a:pt x="6492943" y="166620"/>
                </a:lnTo>
                <a:lnTo>
                  <a:pt x="6442888" y="174093"/>
                </a:lnTo>
                <a:lnTo>
                  <a:pt x="6393087" y="181717"/>
                </a:lnTo>
                <a:lnTo>
                  <a:pt x="6343539" y="189493"/>
                </a:lnTo>
                <a:lnTo>
                  <a:pt x="6294244" y="197418"/>
                </a:lnTo>
                <a:lnTo>
                  <a:pt x="6245202" y="205493"/>
                </a:lnTo>
                <a:lnTo>
                  <a:pt x="6196411" y="213716"/>
                </a:lnTo>
                <a:lnTo>
                  <a:pt x="6147873" y="222087"/>
                </a:lnTo>
                <a:lnTo>
                  <a:pt x="6099585" y="230606"/>
                </a:lnTo>
                <a:lnTo>
                  <a:pt x="6051548" y="239270"/>
                </a:lnTo>
                <a:lnTo>
                  <a:pt x="6003762" y="248079"/>
                </a:lnTo>
                <a:lnTo>
                  <a:pt x="5956225" y="257034"/>
                </a:lnTo>
                <a:lnTo>
                  <a:pt x="5908938" y="266132"/>
                </a:lnTo>
                <a:lnTo>
                  <a:pt x="5861899" y="275373"/>
                </a:lnTo>
                <a:lnTo>
                  <a:pt x="5815110" y="284756"/>
                </a:lnTo>
                <a:lnTo>
                  <a:pt x="5768568" y="294281"/>
                </a:lnTo>
                <a:lnTo>
                  <a:pt x="5722273" y="303946"/>
                </a:lnTo>
                <a:lnTo>
                  <a:pt x="5676226" y="313752"/>
                </a:lnTo>
                <a:lnTo>
                  <a:pt x="5630425" y="323696"/>
                </a:lnTo>
                <a:lnTo>
                  <a:pt x="5584871" y="333779"/>
                </a:lnTo>
                <a:lnTo>
                  <a:pt x="5539562" y="343999"/>
                </a:lnTo>
                <a:lnTo>
                  <a:pt x="5494498" y="354355"/>
                </a:lnTo>
                <a:lnTo>
                  <a:pt x="5449680" y="364848"/>
                </a:lnTo>
                <a:lnTo>
                  <a:pt x="5405105" y="375476"/>
                </a:lnTo>
                <a:lnTo>
                  <a:pt x="5360775" y="386238"/>
                </a:lnTo>
                <a:lnTo>
                  <a:pt x="5316688" y="397134"/>
                </a:lnTo>
                <a:lnTo>
                  <a:pt x="5272844" y="408162"/>
                </a:lnTo>
                <a:lnTo>
                  <a:pt x="5229242" y="419323"/>
                </a:lnTo>
                <a:lnTo>
                  <a:pt x="5185883" y="430614"/>
                </a:lnTo>
                <a:lnTo>
                  <a:pt x="5142765" y="442036"/>
                </a:lnTo>
                <a:lnTo>
                  <a:pt x="5099889" y="453588"/>
                </a:lnTo>
                <a:lnTo>
                  <a:pt x="5057253" y="465268"/>
                </a:lnTo>
                <a:lnTo>
                  <a:pt x="5014857" y="477077"/>
                </a:lnTo>
                <a:lnTo>
                  <a:pt x="4972702" y="489012"/>
                </a:lnTo>
                <a:lnTo>
                  <a:pt x="4930785" y="501074"/>
                </a:lnTo>
                <a:lnTo>
                  <a:pt x="4889108" y="513262"/>
                </a:lnTo>
                <a:lnTo>
                  <a:pt x="4847669" y="525575"/>
                </a:lnTo>
                <a:lnTo>
                  <a:pt x="4806468" y="538011"/>
                </a:lnTo>
                <a:lnTo>
                  <a:pt x="4765505" y="550571"/>
                </a:lnTo>
                <a:lnTo>
                  <a:pt x="4724778" y="563253"/>
                </a:lnTo>
                <a:lnTo>
                  <a:pt x="4684289" y="576058"/>
                </a:lnTo>
                <a:lnTo>
                  <a:pt x="4644035" y="588982"/>
                </a:lnTo>
                <a:lnTo>
                  <a:pt x="4604017" y="602028"/>
                </a:lnTo>
                <a:lnTo>
                  <a:pt x="4564235" y="615192"/>
                </a:lnTo>
                <a:lnTo>
                  <a:pt x="4524687" y="628475"/>
                </a:lnTo>
                <a:lnTo>
                  <a:pt x="4485374" y="641876"/>
                </a:lnTo>
                <a:lnTo>
                  <a:pt x="4446294" y="655393"/>
                </a:lnTo>
                <a:lnTo>
                  <a:pt x="4407448" y="669027"/>
                </a:lnTo>
                <a:lnTo>
                  <a:pt x="4368835" y="682776"/>
                </a:lnTo>
                <a:lnTo>
                  <a:pt x="4330455" y="696640"/>
                </a:lnTo>
                <a:lnTo>
                  <a:pt x="4292306" y="710618"/>
                </a:lnTo>
                <a:lnTo>
                  <a:pt x="4254390" y="724708"/>
                </a:lnTo>
                <a:lnTo>
                  <a:pt x="4216704" y="738911"/>
                </a:lnTo>
                <a:lnTo>
                  <a:pt x="4163429" y="759383"/>
                </a:lnTo>
                <a:lnTo>
                  <a:pt x="4110520" y="780200"/>
                </a:lnTo>
                <a:lnTo>
                  <a:pt x="4057975" y="801357"/>
                </a:lnTo>
                <a:lnTo>
                  <a:pt x="4005794" y="822853"/>
                </a:lnTo>
                <a:lnTo>
                  <a:pt x="3953977" y="844682"/>
                </a:lnTo>
                <a:lnTo>
                  <a:pt x="3902522" y="866842"/>
                </a:lnTo>
                <a:lnTo>
                  <a:pt x="3851429" y="889329"/>
                </a:lnTo>
                <a:lnTo>
                  <a:pt x="3800698" y="912140"/>
                </a:lnTo>
                <a:lnTo>
                  <a:pt x="3750327" y="935271"/>
                </a:lnTo>
                <a:lnTo>
                  <a:pt x="3700316" y="958718"/>
                </a:lnTo>
                <a:lnTo>
                  <a:pt x="3650665" y="982479"/>
                </a:lnTo>
                <a:lnTo>
                  <a:pt x="3601371" y="1006549"/>
                </a:lnTo>
                <a:lnTo>
                  <a:pt x="3552436" y="1030926"/>
                </a:lnTo>
                <a:lnTo>
                  <a:pt x="3503858" y="1055605"/>
                </a:lnTo>
                <a:lnTo>
                  <a:pt x="3455637" y="1080583"/>
                </a:lnTo>
                <a:lnTo>
                  <a:pt x="3407771" y="1105857"/>
                </a:lnTo>
                <a:lnTo>
                  <a:pt x="3360261" y="1131423"/>
                </a:lnTo>
                <a:lnTo>
                  <a:pt x="3313105" y="1157278"/>
                </a:lnTo>
                <a:lnTo>
                  <a:pt x="3266302" y="1183418"/>
                </a:lnTo>
                <a:lnTo>
                  <a:pt x="3219853" y="1209840"/>
                </a:lnTo>
                <a:lnTo>
                  <a:pt x="3173756" y="1236540"/>
                </a:lnTo>
                <a:lnTo>
                  <a:pt x="3128011" y="1263514"/>
                </a:lnTo>
                <a:lnTo>
                  <a:pt x="3082617" y="1290760"/>
                </a:lnTo>
                <a:lnTo>
                  <a:pt x="3037574" y="1318274"/>
                </a:lnTo>
                <a:lnTo>
                  <a:pt x="2992880" y="1346052"/>
                </a:lnTo>
                <a:lnTo>
                  <a:pt x="2948535" y="1374090"/>
                </a:lnTo>
                <a:lnTo>
                  <a:pt x="2904538" y="1402386"/>
                </a:lnTo>
                <a:lnTo>
                  <a:pt x="2860889" y="1430936"/>
                </a:lnTo>
                <a:lnTo>
                  <a:pt x="2817587" y="1459736"/>
                </a:lnTo>
                <a:lnTo>
                  <a:pt x="2774631" y="1488782"/>
                </a:lnTo>
                <a:lnTo>
                  <a:pt x="2732021" y="1518072"/>
                </a:lnTo>
                <a:lnTo>
                  <a:pt x="2689755" y="1547602"/>
                </a:lnTo>
                <a:lnTo>
                  <a:pt x="2647834" y="1577368"/>
                </a:lnTo>
                <a:lnTo>
                  <a:pt x="2606256" y="1607367"/>
                </a:lnTo>
                <a:lnTo>
                  <a:pt x="2565021" y="1637595"/>
                </a:lnTo>
                <a:lnTo>
                  <a:pt x="2524128" y="1668048"/>
                </a:lnTo>
                <a:lnTo>
                  <a:pt x="2483577" y="1698725"/>
                </a:lnTo>
                <a:lnTo>
                  <a:pt x="2443367" y="1729620"/>
                </a:lnTo>
                <a:lnTo>
                  <a:pt x="2403496" y="1760730"/>
                </a:lnTo>
                <a:lnTo>
                  <a:pt x="2363965" y="1792052"/>
                </a:lnTo>
                <a:lnTo>
                  <a:pt x="2324773" y="1823583"/>
                </a:lnTo>
                <a:lnTo>
                  <a:pt x="2285919" y="1855318"/>
                </a:lnTo>
                <a:lnTo>
                  <a:pt x="2247402" y="1887255"/>
                </a:lnTo>
                <a:lnTo>
                  <a:pt x="2209222" y="1919390"/>
                </a:lnTo>
                <a:lnTo>
                  <a:pt x="2171377" y="1951718"/>
                </a:lnTo>
                <a:lnTo>
                  <a:pt x="2133868" y="1984238"/>
                </a:lnTo>
                <a:lnTo>
                  <a:pt x="2096694" y="2016946"/>
                </a:lnTo>
                <a:lnTo>
                  <a:pt x="2059854" y="2049837"/>
                </a:lnTo>
                <a:lnTo>
                  <a:pt x="2023347" y="2082908"/>
                </a:lnTo>
                <a:lnTo>
                  <a:pt x="1987172" y="2116157"/>
                </a:lnTo>
                <a:lnTo>
                  <a:pt x="1951329" y="2149578"/>
                </a:lnTo>
                <a:lnTo>
                  <a:pt x="1915818" y="2183170"/>
                </a:lnTo>
                <a:lnTo>
                  <a:pt x="1880637" y="2216928"/>
                </a:lnTo>
                <a:lnTo>
                  <a:pt x="1845786" y="2250849"/>
                </a:lnTo>
                <a:lnTo>
                  <a:pt x="1811264" y="2284930"/>
                </a:lnTo>
                <a:lnTo>
                  <a:pt x="1777070" y="2319166"/>
                </a:lnTo>
                <a:lnTo>
                  <a:pt x="1743205" y="2353555"/>
                </a:lnTo>
                <a:lnTo>
                  <a:pt x="1709666" y="2388093"/>
                </a:lnTo>
                <a:lnTo>
                  <a:pt x="1676454" y="2422777"/>
                </a:lnTo>
                <a:lnTo>
                  <a:pt x="1643567" y="2457602"/>
                </a:lnTo>
                <a:lnTo>
                  <a:pt x="1611006" y="2492566"/>
                </a:lnTo>
                <a:lnTo>
                  <a:pt x="1578769" y="2527664"/>
                </a:lnTo>
                <a:lnTo>
                  <a:pt x="1546855" y="2562895"/>
                </a:lnTo>
                <a:lnTo>
                  <a:pt x="1515265" y="2598253"/>
                </a:lnTo>
                <a:lnTo>
                  <a:pt x="1483997" y="2633736"/>
                </a:lnTo>
                <a:lnTo>
                  <a:pt x="1453050" y="2669340"/>
                </a:lnTo>
                <a:lnTo>
                  <a:pt x="1422424" y="2705061"/>
                </a:lnTo>
                <a:lnTo>
                  <a:pt x="1392119" y="2740896"/>
                </a:lnTo>
                <a:lnTo>
                  <a:pt x="1362133" y="2776842"/>
                </a:lnTo>
                <a:lnTo>
                  <a:pt x="1332466" y="2812895"/>
                </a:lnTo>
                <a:lnTo>
                  <a:pt x="1303118" y="2849051"/>
                </a:lnTo>
                <a:lnTo>
                  <a:pt x="1274087" y="2885308"/>
                </a:lnTo>
                <a:lnTo>
                  <a:pt x="1245372" y="2921661"/>
                </a:lnTo>
                <a:lnTo>
                  <a:pt x="1216974" y="2958107"/>
                </a:lnTo>
                <a:lnTo>
                  <a:pt x="1188891" y="2994643"/>
                </a:lnTo>
                <a:lnTo>
                  <a:pt x="1161123" y="3031264"/>
                </a:lnTo>
                <a:lnTo>
                  <a:pt x="1133669" y="3067969"/>
                </a:lnTo>
                <a:lnTo>
                  <a:pt x="1106529" y="3104752"/>
                </a:lnTo>
                <a:lnTo>
                  <a:pt x="1079701" y="3141611"/>
                </a:lnTo>
                <a:lnTo>
                  <a:pt x="1053185" y="3178542"/>
                </a:lnTo>
                <a:lnTo>
                  <a:pt x="1026981" y="3215542"/>
                </a:lnTo>
                <a:lnTo>
                  <a:pt x="1001087" y="3252607"/>
                </a:lnTo>
                <a:lnTo>
                  <a:pt x="975504" y="3289733"/>
                </a:lnTo>
                <a:lnTo>
                  <a:pt x="950229" y="3326918"/>
                </a:lnTo>
                <a:lnTo>
                  <a:pt x="925264" y="3364157"/>
                </a:lnTo>
                <a:lnTo>
                  <a:pt x="900606" y="3401447"/>
                </a:lnTo>
                <a:lnTo>
                  <a:pt x="876255" y="3438785"/>
                </a:lnTo>
                <a:lnTo>
                  <a:pt x="852211" y="3476167"/>
                </a:lnTo>
                <a:lnTo>
                  <a:pt x="828473" y="3513590"/>
                </a:lnTo>
                <a:lnTo>
                  <a:pt x="805040" y="3551050"/>
                </a:lnTo>
                <a:lnTo>
                  <a:pt x="781912" y="3588544"/>
                </a:lnTo>
                <a:lnTo>
                  <a:pt x="759087" y="3626068"/>
                </a:lnTo>
                <a:lnTo>
                  <a:pt x="736566" y="3663618"/>
                </a:lnTo>
                <a:lnTo>
                  <a:pt x="714347" y="3701192"/>
                </a:lnTo>
                <a:lnTo>
                  <a:pt x="692430" y="3738786"/>
                </a:lnTo>
                <a:lnTo>
                  <a:pt x="670814" y="3776395"/>
                </a:lnTo>
                <a:lnTo>
                  <a:pt x="402489" y="4252371"/>
                </a:lnTo>
                <a:lnTo>
                  <a:pt x="190065" y="4637463"/>
                </a:lnTo>
                <a:lnTo>
                  <a:pt x="50311" y="4895237"/>
                </a:lnTo>
                <a:lnTo>
                  <a:pt x="0" y="4989258"/>
                </a:lnTo>
                <a:close/>
              </a:path>
            </a:pathLst>
          </a:custGeom>
          <a:ln w="95250" cap="sq">
            <a:solidFill>
              <a:schemeClr val="tx1"/>
            </a:solidFill>
            <a:miter lim="800000"/>
          </a:ln>
        </p:spPr>
        <p:txBody>
          <a:bodyPr wrap="square" lIns="0" tIns="0" rIns="0" bIns="0" rtlCol="0"/>
          <a:lstStyle/>
          <a:p>
            <a:endParaRPr/>
          </a:p>
        </p:txBody>
      </p:sp>
      <p:pic>
        <p:nvPicPr>
          <p:cNvPr id="135" name="Google Shape;2946;p43">
            <a:extLst>
              <a:ext uri="{FF2B5EF4-FFF2-40B4-BE49-F238E27FC236}">
                <a16:creationId xmlns:a16="http://schemas.microsoft.com/office/drawing/2014/main" id="{222A37F8-3E41-A043-B505-11EF0C1DF6C4}"/>
              </a:ext>
            </a:extLst>
          </p:cNvPr>
          <p:cNvPicPr preferRelativeResize="0"/>
          <p:nvPr userDrawn="1"/>
        </p:nvPicPr>
        <p:blipFill rotWithShape="1">
          <a:blip r:embed="rId2" cstate="print">
            <a:extLst>
              <a:ext uri="{28A0092B-C50C-407E-A947-70E740481C1C}">
                <a14:useLocalDpi xmlns:a14="http://schemas.microsoft.com/office/drawing/2010/main" val="0"/>
              </a:ext>
            </a:extLst>
          </a:blip>
          <a:srcRect t="22800" b="10601"/>
          <a:stretch/>
        </p:blipFill>
        <p:spPr>
          <a:xfrm>
            <a:off x="7010400" y="718287"/>
            <a:ext cx="4845344" cy="4844313"/>
          </a:xfrm>
          <a:prstGeom prst="ellipse">
            <a:avLst/>
          </a:prstGeom>
          <a:noFill/>
          <a:ln>
            <a:noFill/>
          </a:ln>
        </p:spPr>
      </p:pic>
      <p:pic>
        <p:nvPicPr>
          <p:cNvPr id="137" name="Picture 136" descr="NorQuest College crest">
            <a:extLst>
              <a:ext uri="{FF2B5EF4-FFF2-40B4-BE49-F238E27FC236}">
                <a16:creationId xmlns:a16="http://schemas.microsoft.com/office/drawing/2014/main" id="{5C609030-1770-8C4E-8C71-5968DD4CB6C9}"/>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Tree>
    <p:extLst>
      <p:ext uri="{BB962C8B-B14F-4D97-AF65-F5344CB8AC3E}">
        <p14:creationId xmlns:p14="http://schemas.microsoft.com/office/powerpoint/2010/main" val="3082488147"/>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wo Column Slide">
    <p:bg>
      <p:bgPr>
        <a:solidFill>
          <a:schemeClr val="bg1"/>
        </a:solidFill>
        <a:effectLst/>
      </p:bgPr>
    </p:bg>
    <p:spTree>
      <p:nvGrpSpPr>
        <p:cNvPr id="1" name=""/>
        <p:cNvGrpSpPr/>
        <p:nvPr/>
      </p:nvGrpSpPr>
      <p:grpSpPr>
        <a:xfrm>
          <a:off x="0" y="0"/>
          <a:ext cx="0" cy="0"/>
          <a:chOff x="0" y="0"/>
          <a:chExt cx="0" cy="0"/>
        </a:xfrm>
      </p:grpSpPr>
      <p:sp>
        <p:nvSpPr>
          <p:cNvPr id="17" name="Text Placeholder 6">
            <a:extLst>
              <a:ext uri="{FF2B5EF4-FFF2-40B4-BE49-F238E27FC236}">
                <a16:creationId xmlns:a16="http://schemas.microsoft.com/office/drawing/2014/main" id="{DA80E9E2-62F2-5875-B958-B047E9CED6CD}"/>
              </a:ext>
            </a:extLst>
          </p:cNvPr>
          <p:cNvSpPr>
            <a:spLocks noGrp="1"/>
          </p:cNvSpPr>
          <p:nvPr>
            <p:ph type="body" sz="quarter" idx="12" hasCustomPrompt="1"/>
          </p:nvPr>
        </p:nvSpPr>
        <p:spPr>
          <a:xfrm>
            <a:off x="3200400" y="2895600"/>
            <a:ext cx="5638800" cy="990600"/>
          </a:xfrm>
          <a:prstGeom prst="rect">
            <a:avLst/>
          </a:prstGeom>
        </p:spPr>
        <p:txBody>
          <a:bodyPr/>
          <a:lstStyle>
            <a:lvl1pPr marL="0" indent="0">
              <a:buNone/>
              <a:defRPr sz="5500" b="0" i="0" baseline="0">
                <a:solidFill>
                  <a:schemeClr val="tx1"/>
                </a:solidFill>
                <a:latin typeface="WorkSans-ExtraBold" pitchFamily="2" charset="77"/>
              </a:defRPr>
            </a:lvl1pPr>
          </a:lstStyle>
          <a:p>
            <a:pPr lvl="0"/>
            <a:r>
              <a:rPr lang="en-US"/>
              <a:t>Title goes here</a:t>
            </a:r>
          </a:p>
        </p:txBody>
      </p:sp>
      <p:sp>
        <p:nvSpPr>
          <p:cNvPr id="18" name="Text Placeholder 8">
            <a:extLst>
              <a:ext uri="{FF2B5EF4-FFF2-40B4-BE49-F238E27FC236}">
                <a16:creationId xmlns:a16="http://schemas.microsoft.com/office/drawing/2014/main" id="{B5C1D2E5-F8FA-D835-9FDF-D2FC44D55DE5}"/>
              </a:ext>
            </a:extLst>
          </p:cNvPr>
          <p:cNvSpPr>
            <a:spLocks noGrp="1"/>
          </p:cNvSpPr>
          <p:nvPr>
            <p:ph type="body" sz="quarter" idx="13" hasCustomPrompt="1"/>
          </p:nvPr>
        </p:nvSpPr>
        <p:spPr>
          <a:xfrm>
            <a:off x="3200400" y="3886200"/>
            <a:ext cx="5334000" cy="838200"/>
          </a:xfrm>
          <a:prstGeom prst="rect">
            <a:avLst/>
          </a:prstGeom>
        </p:spPr>
        <p:txBody>
          <a:bodyPr/>
          <a:lstStyle>
            <a:lvl1pPr marL="0" indent="0">
              <a:buNone/>
              <a:defRPr sz="3600" baseline="0">
                <a:solidFill>
                  <a:schemeClr val="tx1"/>
                </a:solidFill>
                <a:latin typeface="Work Sans Medium" pitchFamily="2" charset="77"/>
              </a:defRPr>
            </a:lvl1pPr>
          </a:lstStyle>
          <a:p>
            <a:pPr lvl="0"/>
            <a:r>
              <a:rPr lang="en-US"/>
              <a:t>Optional subtitle here</a:t>
            </a:r>
          </a:p>
        </p:txBody>
      </p:sp>
      <p:sp>
        <p:nvSpPr>
          <p:cNvPr id="14" name="Text Placeholder 2">
            <a:extLst>
              <a:ext uri="{FF2B5EF4-FFF2-40B4-BE49-F238E27FC236}">
                <a16:creationId xmlns:a16="http://schemas.microsoft.com/office/drawing/2014/main" id="{F9924917-66EA-F0E3-9958-DCA39FC84298}"/>
              </a:ext>
            </a:extLst>
          </p:cNvPr>
          <p:cNvSpPr>
            <a:spLocks noGrp="1"/>
          </p:cNvSpPr>
          <p:nvPr>
            <p:ph type="body" sz="quarter" idx="10" hasCustomPrompt="1"/>
          </p:nvPr>
        </p:nvSpPr>
        <p:spPr>
          <a:xfrm>
            <a:off x="609600" y="5788319"/>
            <a:ext cx="2209800" cy="437322"/>
          </a:xfrm>
          <a:prstGeom prst="rect">
            <a:avLst/>
          </a:prstGeom>
        </p:spPr>
        <p:txBody>
          <a:bodyPr/>
          <a:lstStyle>
            <a:lvl1pPr marL="0" indent="0">
              <a:buNone/>
              <a:defRPr sz="1800">
                <a:solidFill>
                  <a:schemeClr val="tx1"/>
                </a:solidFill>
                <a:latin typeface="Work Sans" pitchFamily="2" charset="77"/>
              </a:defRPr>
            </a:lvl1pPr>
          </a:lstStyle>
          <a:p>
            <a:pPr lvl="0"/>
            <a:r>
              <a:rPr lang="en-US"/>
              <a:t>Month day, 2020</a:t>
            </a:r>
          </a:p>
        </p:txBody>
      </p:sp>
      <p:sp>
        <p:nvSpPr>
          <p:cNvPr id="16" name="Text Placeholder 4">
            <a:extLst>
              <a:ext uri="{FF2B5EF4-FFF2-40B4-BE49-F238E27FC236}">
                <a16:creationId xmlns:a16="http://schemas.microsoft.com/office/drawing/2014/main" id="{EC8F9E8A-3DA8-FF4A-3239-449C805F7DC9}"/>
              </a:ext>
            </a:extLst>
          </p:cNvPr>
          <p:cNvSpPr>
            <a:spLocks noGrp="1"/>
          </p:cNvSpPr>
          <p:nvPr>
            <p:ph type="body" sz="quarter" idx="11" hasCustomPrompt="1"/>
          </p:nvPr>
        </p:nvSpPr>
        <p:spPr>
          <a:xfrm>
            <a:off x="3200400" y="5768441"/>
            <a:ext cx="6192838" cy="457200"/>
          </a:xfrm>
          <a:prstGeom prst="rect">
            <a:avLst/>
          </a:prstGeom>
        </p:spPr>
        <p:txBody>
          <a:bodyPr>
            <a:normAutofit/>
          </a:bodyPr>
          <a:lstStyle>
            <a:lvl1pPr marL="0" indent="0">
              <a:buNone/>
              <a:defRPr sz="1800">
                <a:solidFill>
                  <a:schemeClr val="tx1"/>
                </a:solidFill>
                <a:latin typeface="Work Sans" pitchFamily="2" charset="77"/>
              </a:defRPr>
            </a:lvl1pPr>
          </a:lstStyle>
          <a:p>
            <a:pPr lvl="0"/>
            <a:r>
              <a:rPr lang="en-US"/>
              <a:t>Optional presentation team names goes here</a:t>
            </a:r>
          </a:p>
        </p:txBody>
      </p:sp>
      <p:sp>
        <p:nvSpPr>
          <p:cNvPr id="19" name="object 3">
            <a:extLst>
              <a:ext uri="{FF2B5EF4-FFF2-40B4-BE49-F238E27FC236}">
                <a16:creationId xmlns:a16="http://schemas.microsoft.com/office/drawing/2014/main" id="{8C0FDE3B-A832-31AE-9898-254EF882146C}"/>
              </a:ext>
              <a:ext uri="{C183D7F6-B498-43B3-948B-1728B52AA6E4}">
                <adec:decorative xmlns:adec="http://schemas.microsoft.com/office/drawing/2017/decorative" val="1"/>
              </a:ext>
            </a:extLst>
          </p:cNvPr>
          <p:cNvSpPr/>
          <p:nvPr userDrawn="1"/>
        </p:nvSpPr>
        <p:spPr>
          <a:xfrm>
            <a:off x="-762000" y="-3581400"/>
            <a:ext cx="5486400" cy="5418303"/>
          </a:xfrm>
          <a:custGeom>
            <a:avLst/>
            <a:gdLst/>
            <a:ahLst/>
            <a:cxnLst/>
            <a:rect l="l" t="t" r="r" b="b"/>
            <a:pathLst>
              <a:path w="4962525" h="4900930">
                <a:moveTo>
                  <a:pt x="1930275" y="65030"/>
                </a:moveTo>
                <a:lnTo>
                  <a:pt x="1882783" y="76471"/>
                </a:lnTo>
                <a:lnTo>
                  <a:pt x="1835722" y="88760"/>
                </a:lnTo>
                <a:lnTo>
                  <a:pt x="1789099" y="101888"/>
                </a:lnTo>
                <a:lnTo>
                  <a:pt x="1742920" y="115843"/>
                </a:lnTo>
                <a:lnTo>
                  <a:pt x="1697192" y="130616"/>
                </a:lnTo>
                <a:lnTo>
                  <a:pt x="1651921" y="146196"/>
                </a:lnTo>
                <a:lnTo>
                  <a:pt x="1607114" y="162574"/>
                </a:lnTo>
                <a:lnTo>
                  <a:pt x="1562777" y="179738"/>
                </a:lnTo>
                <a:lnTo>
                  <a:pt x="1518916" y="197679"/>
                </a:lnTo>
                <a:lnTo>
                  <a:pt x="1475539" y="216387"/>
                </a:lnTo>
                <a:lnTo>
                  <a:pt x="1432651" y="235850"/>
                </a:lnTo>
                <a:lnTo>
                  <a:pt x="1390259" y="256060"/>
                </a:lnTo>
                <a:lnTo>
                  <a:pt x="1348370" y="277006"/>
                </a:lnTo>
                <a:lnTo>
                  <a:pt x="1306990" y="298677"/>
                </a:lnTo>
                <a:lnTo>
                  <a:pt x="1266126" y="321063"/>
                </a:lnTo>
                <a:lnTo>
                  <a:pt x="1225783" y="344155"/>
                </a:lnTo>
                <a:lnTo>
                  <a:pt x="1185969" y="367941"/>
                </a:lnTo>
                <a:lnTo>
                  <a:pt x="1146690" y="392413"/>
                </a:lnTo>
                <a:lnTo>
                  <a:pt x="1107953" y="417558"/>
                </a:lnTo>
                <a:lnTo>
                  <a:pt x="1069764" y="443368"/>
                </a:lnTo>
                <a:lnTo>
                  <a:pt x="1032129" y="469832"/>
                </a:lnTo>
                <a:lnTo>
                  <a:pt x="995055" y="496939"/>
                </a:lnTo>
                <a:lnTo>
                  <a:pt x="958548" y="524680"/>
                </a:lnTo>
                <a:lnTo>
                  <a:pt x="922616" y="553045"/>
                </a:lnTo>
                <a:lnTo>
                  <a:pt x="887264" y="582022"/>
                </a:lnTo>
                <a:lnTo>
                  <a:pt x="852498" y="611602"/>
                </a:lnTo>
                <a:lnTo>
                  <a:pt x="818327" y="641775"/>
                </a:lnTo>
                <a:lnTo>
                  <a:pt x="784755" y="672530"/>
                </a:lnTo>
                <a:lnTo>
                  <a:pt x="751789" y="703858"/>
                </a:lnTo>
                <a:lnTo>
                  <a:pt x="719437" y="735747"/>
                </a:lnTo>
                <a:lnTo>
                  <a:pt x="687704" y="768188"/>
                </a:lnTo>
                <a:lnTo>
                  <a:pt x="656596" y="801171"/>
                </a:lnTo>
                <a:lnTo>
                  <a:pt x="626121" y="834685"/>
                </a:lnTo>
                <a:lnTo>
                  <a:pt x="596285" y="868720"/>
                </a:lnTo>
                <a:lnTo>
                  <a:pt x="567094" y="903266"/>
                </a:lnTo>
                <a:lnTo>
                  <a:pt x="538555" y="938312"/>
                </a:lnTo>
                <a:lnTo>
                  <a:pt x="510675" y="973849"/>
                </a:lnTo>
                <a:lnTo>
                  <a:pt x="483459" y="1009866"/>
                </a:lnTo>
                <a:lnTo>
                  <a:pt x="456914" y="1046352"/>
                </a:lnTo>
                <a:lnTo>
                  <a:pt x="431047" y="1083299"/>
                </a:lnTo>
                <a:lnTo>
                  <a:pt x="405865" y="1120695"/>
                </a:lnTo>
                <a:lnTo>
                  <a:pt x="381373" y="1158530"/>
                </a:lnTo>
                <a:lnTo>
                  <a:pt x="357578" y="1196794"/>
                </a:lnTo>
                <a:lnTo>
                  <a:pt x="334488" y="1235477"/>
                </a:lnTo>
                <a:lnTo>
                  <a:pt x="312107" y="1274568"/>
                </a:lnTo>
                <a:lnTo>
                  <a:pt x="290443" y="1314058"/>
                </a:lnTo>
                <a:lnTo>
                  <a:pt x="269502" y="1353936"/>
                </a:lnTo>
                <a:lnTo>
                  <a:pt x="249291" y="1394192"/>
                </a:lnTo>
                <a:lnTo>
                  <a:pt x="229816" y="1434815"/>
                </a:lnTo>
                <a:lnTo>
                  <a:pt x="211084" y="1475796"/>
                </a:lnTo>
                <a:lnTo>
                  <a:pt x="193101" y="1517124"/>
                </a:lnTo>
                <a:lnTo>
                  <a:pt x="175873" y="1558790"/>
                </a:lnTo>
                <a:lnTo>
                  <a:pt x="159408" y="1600781"/>
                </a:lnTo>
                <a:lnTo>
                  <a:pt x="143711" y="1643090"/>
                </a:lnTo>
                <a:lnTo>
                  <a:pt x="128790" y="1685704"/>
                </a:lnTo>
                <a:lnTo>
                  <a:pt x="114650" y="1728615"/>
                </a:lnTo>
                <a:lnTo>
                  <a:pt x="101298" y="1771811"/>
                </a:lnTo>
                <a:lnTo>
                  <a:pt x="88740" y="1815284"/>
                </a:lnTo>
                <a:lnTo>
                  <a:pt x="76984" y="1859021"/>
                </a:lnTo>
                <a:lnTo>
                  <a:pt x="66035" y="1903014"/>
                </a:lnTo>
                <a:lnTo>
                  <a:pt x="55900" y="1947252"/>
                </a:lnTo>
                <a:lnTo>
                  <a:pt x="46586" y="1991724"/>
                </a:lnTo>
                <a:lnTo>
                  <a:pt x="38099" y="2036421"/>
                </a:lnTo>
                <a:lnTo>
                  <a:pt x="30445" y="2081332"/>
                </a:lnTo>
                <a:lnTo>
                  <a:pt x="23631" y="2126447"/>
                </a:lnTo>
                <a:lnTo>
                  <a:pt x="17664" y="2171756"/>
                </a:lnTo>
                <a:lnTo>
                  <a:pt x="12550" y="2217249"/>
                </a:lnTo>
                <a:lnTo>
                  <a:pt x="8295" y="2262914"/>
                </a:lnTo>
                <a:lnTo>
                  <a:pt x="4906" y="2308743"/>
                </a:lnTo>
                <a:lnTo>
                  <a:pt x="2389" y="2354725"/>
                </a:lnTo>
                <a:lnTo>
                  <a:pt x="752" y="2400850"/>
                </a:lnTo>
                <a:lnTo>
                  <a:pt x="0" y="2447107"/>
                </a:lnTo>
                <a:lnTo>
                  <a:pt x="139" y="2493486"/>
                </a:lnTo>
                <a:lnTo>
                  <a:pt x="1177" y="2539978"/>
                </a:lnTo>
                <a:lnTo>
                  <a:pt x="3120" y="2586571"/>
                </a:lnTo>
                <a:lnTo>
                  <a:pt x="5975" y="2633255"/>
                </a:lnTo>
                <a:lnTo>
                  <a:pt x="9747" y="2680021"/>
                </a:lnTo>
                <a:lnTo>
                  <a:pt x="14443" y="2726858"/>
                </a:lnTo>
                <a:lnTo>
                  <a:pt x="20071" y="2773756"/>
                </a:lnTo>
                <a:lnTo>
                  <a:pt x="26635" y="2820705"/>
                </a:lnTo>
                <a:lnTo>
                  <a:pt x="34144" y="2867694"/>
                </a:lnTo>
                <a:lnTo>
                  <a:pt x="42602" y="2914713"/>
                </a:lnTo>
                <a:lnTo>
                  <a:pt x="52018" y="2961752"/>
                </a:lnTo>
                <a:lnTo>
                  <a:pt x="62397" y="3008801"/>
                </a:lnTo>
                <a:lnTo>
                  <a:pt x="73693" y="3055638"/>
                </a:lnTo>
                <a:lnTo>
                  <a:pt x="85851" y="3102045"/>
                </a:lnTo>
                <a:lnTo>
                  <a:pt x="98860" y="3148014"/>
                </a:lnTo>
                <a:lnTo>
                  <a:pt x="112710" y="3193539"/>
                </a:lnTo>
                <a:lnTo>
                  <a:pt x="127390" y="3238614"/>
                </a:lnTo>
                <a:lnTo>
                  <a:pt x="142891" y="3283233"/>
                </a:lnTo>
                <a:lnTo>
                  <a:pt x="159202" y="3327389"/>
                </a:lnTo>
                <a:lnTo>
                  <a:pt x="176312" y="3371076"/>
                </a:lnTo>
                <a:lnTo>
                  <a:pt x="194212" y="3414287"/>
                </a:lnTo>
                <a:lnTo>
                  <a:pt x="212890" y="3457017"/>
                </a:lnTo>
                <a:lnTo>
                  <a:pt x="232338" y="3499258"/>
                </a:lnTo>
                <a:lnTo>
                  <a:pt x="252543" y="3541005"/>
                </a:lnTo>
                <a:lnTo>
                  <a:pt x="273497" y="3582251"/>
                </a:lnTo>
                <a:lnTo>
                  <a:pt x="295188" y="3622990"/>
                </a:lnTo>
                <a:lnTo>
                  <a:pt x="317607" y="3663216"/>
                </a:lnTo>
                <a:lnTo>
                  <a:pt x="340743" y="3702921"/>
                </a:lnTo>
                <a:lnTo>
                  <a:pt x="364586" y="3742100"/>
                </a:lnTo>
                <a:lnTo>
                  <a:pt x="389125" y="3780747"/>
                </a:lnTo>
                <a:lnTo>
                  <a:pt x="414351" y="3818855"/>
                </a:lnTo>
                <a:lnTo>
                  <a:pt x="440252" y="3856418"/>
                </a:lnTo>
                <a:lnTo>
                  <a:pt x="466819" y="3893428"/>
                </a:lnTo>
                <a:lnTo>
                  <a:pt x="494041" y="3929881"/>
                </a:lnTo>
                <a:lnTo>
                  <a:pt x="521908" y="3965770"/>
                </a:lnTo>
                <a:lnTo>
                  <a:pt x="550409" y="4001088"/>
                </a:lnTo>
                <a:lnTo>
                  <a:pt x="579535" y="4035829"/>
                </a:lnTo>
                <a:lnTo>
                  <a:pt x="609275" y="4069987"/>
                </a:lnTo>
                <a:lnTo>
                  <a:pt x="639618" y="4103555"/>
                </a:lnTo>
                <a:lnTo>
                  <a:pt x="670555" y="4136526"/>
                </a:lnTo>
                <a:lnTo>
                  <a:pt x="702075" y="4168896"/>
                </a:lnTo>
                <a:lnTo>
                  <a:pt x="734167" y="4200657"/>
                </a:lnTo>
                <a:lnTo>
                  <a:pt x="766822" y="4231802"/>
                </a:lnTo>
                <a:lnTo>
                  <a:pt x="800029" y="4262327"/>
                </a:lnTo>
                <a:lnTo>
                  <a:pt x="833778" y="4292223"/>
                </a:lnTo>
                <a:lnTo>
                  <a:pt x="868058" y="4321486"/>
                </a:lnTo>
                <a:lnTo>
                  <a:pt x="902859" y="4350107"/>
                </a:lnTo>
                <a:lnTo>
                  <a:pt x="938171" y="4378082"/>
                </a:lnTo>
                <a:lnTo>
                  <a:pt x="973983" y="4405404"/>
                </a:lnTo>
                <a:lnTo>
                  <a:pt x="1010286" y="4432067"/>
                </a:lnTo>
                <a:lnTo>
                  <a:pt x="1047069" y="4458063"/>
                </a:lnTo>
                <a:lnTo>
                  <a:pt x="1084321" y="4483388"/>
                </a:lnTo>
                <a:lnTo>
                  <a:pt x="1122032" y="4508033"/>
                </a:lnTo>
                <a:lnTo>
                  <a:pt x="1160193" y="4531994"/>
                </a:lnTo>
                <a:lnTo>
                  <a:pt x="1198792" y="4555264"/>
                </a:lnTo>
                <a:lnTo>
                  <a:pt x="1237819" y="4577836"/>
                </a:lnTo>
                <a:lnTo>
                  <a:pt x="1277264" y="4599704"/>
                </a:lnTo>
                <a:lnTo>
                  <a:pt x="1317117" y="4620862"/>
                </a:lnTo>
                <a:lnTo>
                  <a:pt x="1357367" y="4641303"/>
                </a:lnTo>
                <a:lnTo>
                  <a:pt x="1398004" y="4661022"/>
                </a:lnTo>
                <a:lnTo>
                  <a:pt x="1439018" y="4680010"/>
                </a:lnTo>
                <a:lnTo>
                  <a:pt x="1480399" y="4698264"/>
                </a:lnTo>
                <a:lnTo>
                  <a:pt x="1522135" y="4715775"/>
                </a:lnTo>
                <a:lnTo>
                  <a:pt x="1564217" y="4732538"/>
                </a:lnTo>
                <a:lnTo>
                  <a:pt x="1606635" y="4748546"/>
                </a:lnTo>
                <a:lnTo>
                  <a:pt x="1649378" y="4763793"/>
                </a:lnTo>
                <a:lnTo>
                  <a:pt x="1692435" y="4778273"/>
                </a:lnTo>
                <a:lnTo>
                  <a:pt x="1735798" y="4791979"/>
                </a:lnTo>
                <a:lnTo>
                  <a:pt x="1779454" y="4804905"/>
                </a:lnTo>
                <a:lnTo>
                  <a:pt x="1823394" y="4817044"/>
                </a:lnTo>
                <a:lnTo>
                  <a:pt x="1867608" y="4828391"/>
                </a:lnTo>
                <a:lnTo>
                  <a:pt x="1912085" y="4838938"/>
                </a:lnTo>
                <a:lnTo>
                  <a:pt x="1956815" y="4848680"/>
                </a:lnTo>
                <a:lnTo>
                  <a:pt x="2001788" y="4857610"/>
                </a:lnTo>
                <a:lnTo>
                  <a:pt x="2046993" y="4865722"/>
                </a:lnTo>
                <a:lnTo>
                  <a:pt x="2092420" y="4873010"/>
                </a:lnTo>
                <a:lnTo>
                  <a:pt x="2138059" y="4879466"/>
                </a:lnTo>
                <a:lnTo>
                  <a:pt x="2183899" y="4885086"/>
                </a:lnTo>
                <a:lnTo>
                  <a:pt x="2229930" y="4889861"/>
                </a:lnTo>
                <a:lnTo>
                  <a:pt x="2276142" y="4893787"/>
                </a:lnTo>
                <a:lnTo>
                  <a:pt x="2322524" y="4896857"/>
                </a:lnTo>
                <a:lnTo>
                  <a:pt x="2369066" y="4899064"/>
                </a:lnTo>
                <a:lnTo>
                  <a:pt x="2415758" y="4900402"/>
                </a:lnTo>
                <a:lnTo>
                  <a:pt x="2462590" y="4900865"/>
                </a:lnTo>
                <a:lnTo>
                  <a:pt x="2509551" y="4900446"/>
                </a:lnTo>
                <a:lnTo>
                  <a:pt x="2556631" y="4899139"/>
                </a:lnTo>
                <a:lnTo>
                  <a:pt x="2603819" y="4896938"/>
                </a:lnTo>
                <a:lnTo>
                  <a:pt x="2651105" y="4893836"/>
                </a:lnTo>
                <a:lnTo>
                  <a:pt x="2698479" y="4889828"/>
                </a:lnTo>
                <a:lnTo>
                  <a:pt x="2745931" y="4884905"/>
                </a:lnTo>
                <a:lnTo>
                  <a:pt x="2793451" y="4879063"/>
                </a:lnTo>
                <a:lnTo>
                  <a:pt x="2841027" y="4872295"/>
                </a:lnTo>
                <a:lnTo>
                  <a:pt x="2888650" y="4864595"/>
                </a:lnTo>
                <a:lnTo>
                  <a:pt x="2936309" y="4855956"/>
                </a:lnTo>
                <a:lnTo>
                  <a:pt x="2983994" y="4846371"/>
                </a:lnTo>
                <a:lnTo>
                  <a:pt x="3031695" y="4835836"/>
                </a:lnTo>
                <a:lnTo>
                  <a:pt x="3079187" y="4824394"/>
                </a:lnTo>
                <a:lnTo>
                  <a:pt x="3126248" y="4812104"/>
                </a:lnTo>
                <a:lnTo>
                  <a:pt x="3172872" y="4798976"/>
                </a:lnTo>
                <a:lnTo>
                  <a:pt x="3219051" y="4785020"/>
                </a:lnTo>
                <a:lnTo>
                  <a:pt x="3264779" y="4770247"/>
                </a:lnTo>
                <a:lnTo>
                  <a:pt x="3310051" y="4754667"/>
                </a:lnTo>
                <a:lnTo>
                  <a:pt x="3354858" y="4738289"/>
                </a:lnTo>
                <a:lnTo>
                  <a:pt x="3399196" y="4721124"/>
                </a:lnTo>
                <a:lnTo>
                  <a:pt x="3443057" y="4703183"/>
                </a:lnTo>
                <a:lnTo>
                  <a:pt x="3486434" y="4684475"/>
                </a:lnTo>
                <a:lnTo>
                  <a:pt x="3529323" y="4665011"/>
                </a:lnTo>
                <a:lnTo>
                  <a:pt x="3571715" y="4644801"/>
                </a:lnTo>
                <a:lnTo>
                  <a:pt x="3613604" y="4623855"/>
                </a:lnTo>
                <a:lnTo>
                  <a:pt x="3654984" y="4602184"/>
                </a:lnTo>
                <a:lnTo>
                  <a:pt x="3695849" y="4579797"/>
                </a:lnTo>
                <a:lnTo>
                  <a:pt x="3736192" y="4556705"/>
                </a:lnTo>
                <a:lnTo>
                  <a:pt x="3776006" y="4532919"/>
                </a:lnTo>
                <a:lnTo>
                  <a:pt x="3815286" y="4508447"/>
                </a:lnTo>
                <a:lnTo>
                  <a:pt x="3854023" y="4483302"/>
                </a:lnTo>
                <a:lnTo>
                  <a:pt x="3892213" y="4457492"/>
                </a:lnTo>
                <a:lnTo>
                  <a:pt x="3929848" y="4431028"/>
                </a:lnTo>
                <a:lnTo>
                  <a:pt x="3966922" y="4403920"/>
                </a:lnTo>
                <a:lnTo>
                  <a:pt x="4003429" y="4376179"/>
                </a:lnTo>
                <a:lnTo>
                  <a:pt x="4039362" y="4347815"/>
                </a:lnTo>
                <a:lnTo>
                  <a:pt x="4074714" y="4318837"/>
                </a:lnTo>
                <a:lnTo>
                  <a:pt x="4109479" y="4289257"/>
                </a:lnTo>
                <a:lnTo>
                  <a:pt x="4143651" y="4259084"/>
                </a:lnTo>
                <a:lnTo>
                  <a:pt x="4177223" y="4228329"/>
                </a:lnTo>
                <a:lnTo>
                  <a:pt x="4210189" y="4197001"/>
                </a:lnTo>
                <a:lnTo>
                  <a:pt x="4242542" y="4165112"/>
                </a:lnTo>
                <a:lnTo>
                  <a:pt x="4274275" y="4132671"/>
                </a:lnTo>
                <a:lnTo>
                  <a:pt x="4305383" y="4099688"/>
                </a:lnTo>
                <a:lnTo>
                  <a:pt x="4335858" y="4066174"/>
                </a:lnTo>
                <a:lnTo>
                  <a:pt x="4365694" y="4032139"/>
                </a:lnTo>
                <a:lnTo>
                  <a:pt x="4394885" y="3997593"/>
                </a:lnTo>
                <a:lnTo>
                  <a:pt x="4423424" y="3962547"/>
                </a:lnTo>
                <a:lnTo>
                  <a:pt x="4451305" y="3927010"/>
                </a:lnTo>
                <a:lnTo>
                  <a:pt x="4478521" y="3890993"/>
                </a:lnTo>
                <a:lnTo>
                  <a:pt x="4505066" y="3854507"/>
                </a:lnTo>
                <a:lnTo>
                  <a:pt x="4530933" y="3817560"/>
                </a:lnTo>
                <a:lnTo>
                  <a:pt x="4556115" y="3780164"/>
                </a:lnTo>
                <a:lnTo>
                  <a:pt x="4580607" y="3742329"/>
                </a:lnTo>
                <a:lnTo>
                  <a:pt x="4604402" y="3704065"/>
                </a:lnTo>
                <a:lnTo>
                  <a:pt x="4627493" y="3665382"/>
                </a:lnTo>
                <a:lnTo>
                  <a:pt x="4649874" y="3626290"/>
                </a:lnTo>
                <a:lnTo>
                  <a:pt x="4671538" y="3586801"/>
                </a:lnTo>
                <a:lnTo>
                  <a:pt x="4692479" y="3546923"/>
                </a:lnTo>
                <a:lnTo>
                  <a:pt x="4712690" y="3506667"/>
                </a:lnTo>
                <a:lnTo>
                  <a:pt x="4732165" y="3466043"/>
                </a:lnTo>
                <a:lnTo>
                  <a:pt x="4750897" y="3425062"/>
                </a:lnTo>
                <a:lnTo>
                  <a:pt x="4768880" y="3383734"/>
                </a:lnTo>
                <a:lnTo>
                  <a:pt x="4786108" y="3342069"/>
                </a:lnTo>
                <a:lnTo>
                  <a:pt x="4802573" y="3300077"/>
                </a:lnTo>
                <a:lnTo>
                  <a:pt x="4818270" y="3257769"/>
                </a:lnTo>
                <a:lnTo>
                  <a:pt x="4833192" y="3215154"/>
                </a:lnTo>
                <a:lnTo>
                  <a:pt x="4847332" y="3172244"/>
                </a:lnTo>
                <a:lnTo>
                  <a:pt x="4860684" y="3129047"/>
                </a:lnTo>
                <a:lnTo>
                  <a:pt x="4873241" y="3085575"/>
                </a:lnTo>
                <a:lnTo>
                  <a:pt x="4884998" y="3041837"/>
                </a:lnTo>
                <a:lnTo>
                  <a:pt x="4895947" y="2997844"/>
                </a:lnTo>
                <a:lnTo>
                  <a:pt x="4906081" y="2953607"/>
                </a:lnTo>
                <a:lnTo>
                  <a:pt x="4915396" y="2909134"/>
                </a:lnTo>
                <a:lnTo>
                  <a:pt x="4923883" y="2864437"/>
                </a:lnTo>
                <a:lnTo>
                  <a:pt x="4931537" y="2819526"/>
                </a:lnTo>
                <a:lnTo>
                  <a:pt x="4938351" y="2774411"/>
                </a:lnTo>
                <a:lnTo>
                  <a:pt x="4944318" y="2729102"/>
                </a:lnTo>
                <a:lnTo>
                  <a:pt x="4949432" y="2683609"/>
                </a:lnTo>
                <a:lnTo>
                  <a:pt x="4953687" y="2637943"/>
                </a:lnTo>
                <a:lnTo>
                  <a:pt x="4957076" y="2592114"/>
                </a:lnTo>
                <a:lnTo>
                  <a:pt x="4959593" y="2546132"/>
                </a:lnTo>
                <a:lnTo>
                  <a:pt x="4961230" y="2500007"/>
                </a:lnTo>
                <a:lnTo>
                  <a:pt x="4961983" y="2453750"/>
                </a:lnTo>
                <a:lnTo>
                  <a:pt x="4961843" y="2407370"/>
                </a:lnTo>
                <a:lnTo>
                  <a:pt x="4960805" y="2360878"/>
                </a:lnTo>
                <a:lnTo>
                  <a:pt x="4958862" y="2314285"/>
                </a:lnTo>
                <a:lnTo>
                  <a:pt x="4956007" y="2267600"/>
                </a:lnTo>
                <a:lnTo>
                  <a:pt x="4952235" y="2220834"/>
                </a:lnTo>
                <a:lnTo>
                  <a:pt x="4947539" y="2173997"/>
                </a:lnTo>
                <a:lnTo>
                  <a:pt x="4941911" y="2127098"/>
                </a:lnTo>
                <a:lnTo>
                  <a:pt x="4935347" y="2080149"/>
                </a:lnTo>
                <a:lnTo>
                  <a:pt x="4927838" y="2033160"/>
                </a:lnTo>
                <a:lnTo>
                  <a:pt x="4919380" y="1986141"/>
                </a:lnTo>
                <a:lnTo>
                  <a:pt x="4909964" y="1939101"/>
                </a:lnTo>
                <a:lnTo>
                  <a:pt x="4899585" y="1892052"/>
                </a:lnTo>
                <a:lnTo>
                  <a:pt x="4888289" y="1845214"/>
                </a:lnTo>
                <a:lnTo>
                  <a:pt x="4876130" y="1798808"/>
                </a:lnTo>
                <a:lnTo>
                  <a:pt x="4863121" y="1752839"/>
                </a:lnTo>
                <a:lnTo>
                  <a:pt x="4849271" y="1707314"/>
                </a:lnTo>
                <a:lnTo>
                  <a:pt x="4834590" y="1662239"/>
                </a:lnTo>
                <a:lnTo>
                  <a:pt x="4819088" y="1617620"/>
                </a:lnTo>
                <a:lnTo>
                  <a:pt x="4802777" y="1573464"/>
                </a:lnTo>
                <a:lnTo>
                  <a:pt x="4785667" y="1529777"/>
                </a:lnTo>
                <a:lnTo>
                  <a:pt x="4767767" y="1486566"/>
                </a:lnTo>
                <a:lnTo>
                  <a:pt x="4749088" y="1443836"/>
                </a:lnTo>
                <a:lnTo>
                  <a:pt x="4729640" y="1401595"/>
                </a:lnTo>
                <a:lnTo>
                  <a:pt x="4709434" y="1359848"/>
                </a:lnTo>
                <a:lnTo>
                  <a:pt x="4688480" y="1318602"/>
                </a:lnTo>
                <a:lnTo>
                  <a:pt x="4666788" y="1277863"/>
                </a:lnTo>
                <a:lnTo>
                  <a:pt x="4644369" y="1237638"/>
                </a:lnTo>
                <a:lnTo>
                  <a:pt x="4621233" y="1197933"/>
                </a:lnTo>
                <a:lnTo>
                  <a:pt x="4597390" y="1158753"/>
                </a:lnTo>
                <a:lnTo>
                  <a:pt x="4572850" y="1120107"/>
                </a:lnTo>
                <a:lnTo>
                  <a:pt x="4547624" y="1081999"/>
                </a:lnTo>
                <a:lnTo>
                  <a:pt x="4521723" y="1044437"/>
                </a:lnTo>
                <a:lnTo>
                  <a:pt x="4495156" y="1007426"/>
                </a:lnTo>
                <a:lnTo>
                  <a:pt x="4467934" y="970973"/>
                </a:lnTo>
                <a:lnTo>
                  <a:pt x="4440066" y="935085"/>
                </a:lnTo>
                <a:lnTo>
                  <a:pt x="4411565" y="899767"/>
                </a:lnTo>
                <a:lnTo>
                  <a:pt x="4382439" y="865026"/>
                </a:lnTo>
                <a:lnTo>
                  <a:pt x="4352699" y="830869"/>
                </a:lnTo>
                <a:lnTo>
                  <a:pt x="4322355" y="797301"/>
                </a:lnTo>
                <a:lnTo>
                  <a:pt x="4291418" y="764329"/>
                </a:lnTo>
                <a:lnTo>
                  <a:pt x="4259898" y="731960"/>
                </a:lnTo>
                <a:lnTo>
                  <a:pt x="4227806" y="700199"/>
                </a:lnTo>
                <a:lnTo>
                  <a:pt x="4195151" y="669054"/>
                </a:lnTo>
                <a:lnTo>
                  <a:pt x="4161943" y="638530"/>
                </a:lnTo>
                <a:lnTo>
                  <a:pt x="4128195" y="608634"/>
                </a:lnTo>
                <a:lnTo>
                  <a:pt x="4093914" y="579372"/>
                </a:lnTo>
                <a:lnTo>
                  <a:pt x="4059113" y="550750"/>
                </a:lnTo>
                <a:lnTo>
                  <a:pt x="4023801" y="522775"/>
                </a:lnTo>
                <a:lnTo>
                  <a:pt x="3987988" y="495453"/>
                </a:lnTo>
                <a:lnTo>
                  <a:pt x="3951685" y="468791"/>
                </a:lnTo>
                <a:lnTo>
                  <a:pt x="3914903" y="442795"/>
                </a:lnTo>
                <a:lnTo>
                  <a:pt x="3877650" y="417471"/>
                </a:lnTo>
                <a:lnTo>
                  <a:pt x="3839939" y="392825"/>
                </a:lnTo>
                <a:lnTo>
                  <a:pt x="3801778" y="368865"/>
                </a:lnTo>
                <a:lnTo>
                  <a:pt x="3763179" y="345595"/>
                </a:lnTo>
                <a:lnTo>
                  <a:pt x="3724152" y="323023"/>
                </a:lnTo>
                <a:lnTo>
                  <a:pt x="3684707" y="301155"/>
                </a:lnTo>
                <a:lnTo>
                  <a:pt x="3644854" y="279998"/>
                </a:lnTo>
                <a:lnTo>
                  <a:pt x="3604603" y="259557"/>
                </a:lnTo>
                <a:lnTo>
                  <a:pt x="3563966" y="239839"/>
                </a:lnTo>
                <a:lnTo>
                  <a:pt x="3522952" y="220850"/>
                </a:lnTo>
                <a:lnTo>
                  <a:pt x="3481572" y="202597"/>
                </a:lnTo>
                <a:lnTo>
                  <a:pt x="3439835" y="185086"/>
                </a:lnTo>
                <a:lnTo>
                  <a:pt x="3397753" y="168323"/>
                </a:lnTo>
                <a:lnTo>
                  <a:pt x="3355335" y="152315"/>
                </a:lnTo>
                <a:lnTo>
                  <a:pt x="3312592" y="137069"/>
                </a:lnTo>
                <a:lnTo>
                  <a:pt x="3269534" y="122589"/>
                </a:lnTo>
                <a:lnTo>
                  <a:pt x="3226172" y="108883"/>
                </a:lnTo>
                <a:lnTo>
                  <a:pt x="3182516" y="95958"/>
                </a:lnTo>
                <a:lnTo>
                  <a:pt x="3138575" y="83818"/>
                </a:lnTo>
                <a:lnTo>
                  <a:pt x="3094362" y="72472"/>
                </a:lnTo>
                <a:lnTo>
                  <a:pt x="3049884" y="61925"/>
                </a:lnTo>
                <a:lnTo>
                  <a:pt x="3005154" y="52183"/>
                </a:lnTo>
                <a:lnTo>
                  <a:pt x="2960182" y="43253"/>
                </a:lnTo>
                <a:lnTo>
                  <a:pt x="2914977" y="35141"/>
                </a:lnTo>
                <a:lnTo>
                  <a:pt x="2869550" y="27854"/>
                </a:lnTo>
                <a:lnTo>
                  <a:pt x="2823911" y="21397"/>
                </a:lnTo>
                <a:lnTo>
                  <a:pt x="2778071" y="15778"/>
                </a:lnTo>
                <a:lnTo>
                  <a:pt x="2732040" y="11002"/>
                </a:lnTo>
                <a:lnTo>
                  <a:pt x="2685828" y="7077"/>
                </a:lnTo>
                <a:lnTo>
                  <a:pt x="2639446" y="4007"/>
                </a:lnTo>
                <a:lnTo>
                  <a:pt x="2592903" y="1800"/>
                </a:lnTo>
                <a:lnTo>
                  <a:pt x="2546211" y="462"/>
                </a:lnTo>
                <a:lnTo>
                  <a:pt x="2499379" y="0"/>
                </a:lnTo>
                <a:lnTo>
                  <a:pt x="2452419" y="418"/>
                </a:lnTo>
                <a:lnTo>
                  <a:pt x="2405339" y="1725"/>
                </a:lnTo>
                <a:lnTo>
                  <a:pt x="2358151" y="3927"/>
                </a:lnTo>
                <a:lnTo>
                  <a:pt x="2310864" y="7029"/>
                </a:lnTo>
                <a:lnTo>
                  <a:pt x="2263490" y="11037"/>
                </a:lnTo>
                <a:lnTo>
                  <a:pt x="2216038" y="15960"/>
                </a:lnTo>
                <a:lnTo>
                  <a:pt x="2168519" y="21802"/>
                </a:lnTo>
                <a:lnTo>
                  <a:pt x="2120943" y="28570"/>
                </a:lnTo>
                <a:lnTo>
                  <a:pt x="2073320" y="36270"/>
                </a:lnTo>
                <a:lnTo>
                  <a:pt x="2025661" y="44910"/>
                </a:lnTo>
                <a:lnTo>
                  <a:pt x="1977975" y="54494"/>
                </a:lnTo>
                <a:lnTo>
                  <a:pt x="1930275" y="65030"/>
                </a:lnTo>
                <a:close/>
              </a:path>
            </a:pathLst>
          </a:custGeom>
          <a:ln w="95250">
            <a:solidFill>
              <a:schemeClr val="bg2"/>
            </a:solidFill>
          </a:ln>
        </p:spPr>
        <p:txBody>
          <a:bodyPr wrap="square" lIns="0" tIns="0" rIns="0" bIns="0" rtlCol="0"/>
          <a:lstStyle/>
          <a:p>
            <a:endParaRPr/>
          </a:p>
        </p:txBody>
      </p:sp>
      <p:sp>
        <p:nvSpPr>
          <p:cNvPr id="20" name="object 2">
            <a:extLst>
              <a:ext uri="{FF2B5EF4-FFF2-40B4-BE49-F238E27FC236}">
                <a16:creationId xmlns:a16="http://schemas.microsoft.com/office/drawing/2014/main" id="{026D7DCC-1A13-9BE6-942B-4D18035A1AAE}"/>
              </a:ext>
              <a:ext uri="{C183D7F6-B498-43B3-948B-1728B52AA6E4}">
                <adec:decorative xmlns:adec="http://schemas.microsoft.com/office/drawing/2017/decorative" val="1"/>
              </a:ext>
            </a:extLst>
          </p:cNvPr>
          <p:cNvSpPr/>
          <p:nvPr userDrawn="1"/>
        </p:nvSpPr>
        <p:spPr>
          <a:xfrm>
            <a:off x="9293836" y="6019800"/>
            <a:ext cx="2368550" cy="2326640"/>
          </a:xfrm>
          <a:custGeom>
            <a:avLst/>
            <a:gdLst/>
            <a:ahLst/>
            <a:cxnLst/>
            <a:rect l="l" t="t" r="r" b="b"/>
            <a:pathLst>
              <a:path w="2368550" h="2326640">
                <a:moveTo>
                  <a:pt x="0" y="2326487"/>
                </a:moveTo>
                <a:lnTo>
                  <a:pt x="2368296" y="2326487"/>
                </a:lnTo>
                <a:lnTo>
                  <a:pt x="2368296" y="0"/>
                </a:lnTo>
                <a:lnTo>
                  <a:pt x="2319710" y="7018"/>
                </a:lnTo>
                <a:lnTo>
                  <a:pt x="2271400" y="14869"/>
                </a:lnTo>
                <a:lnTo>
                  <a:pt x="2223372" y="23544"/>
                </a:lnTo>
                <a:lnTo>
                  <a:pt x="2175636" y="33037"/>
                </a:lnTo>
                <a:lnTo>
                  <a:pt x="2128197" y="43339"/>
                </a:lnTo>
                <a:lnTo>
                  <a:pt x="2081064" y="54444"/>
                </a:lnTo>
                <a:lnTo>
                  <a:pt x="2034244" y="66343"/>
                </a:lnTo>
                <a:lnTo>
                  <a:pt x="1987746" y="79029"/>
                </a:lnTo>
                <a:lnTo>
                  <a:pt x="1941575" y="92494"/>
                </a:lnTo>
                <a:lnTo>
                  <a:pt x="1895741" y="106731"/>
                </a:lnTo>
                <a:lnTo>
                  <a:pt x="1850250" y="121733"/>
                </a:lnTo>
                <a:lnTo>
                  <a:pt x="1805110" y="137492"/>
                </a:lnTo>
                <a:lnTo>
                  <a:pt x="1760329" y="153999"/>
                </a:lnTo>
                <a:lnTo>
                  <a:pt x="1715914" y="171249"/>
                </a:lnTo>
                <a:lnTo>
                  <a:pt x="1671873" y="189232"/>
                </a:lnTo>
                <a:lnTo>
                  <a:pt x="1628213" y="207943"/>
                </a:lnTo>
                <a:lnTo>
                  <a:pt x="1584942" y="227372"/>
                </a:lnTo>
                <a:lnTo>
                  <a:pt x="1542068" y="247513"/>
                </a:lnTo>
                <a:lnTo>
                  <a:pt x="1499598" y="268358"/>
                </a:lnTo>
                <a:lnTo>
                  <a:pt x="1457540" y="289899"/>
                </a:lnTo>
                <a:lnTo>
                  <a:pt x="1415901" y="312129"/>
                </a:lnTo>
                <a:lnTo>
                  <a:pt x="1374689" y="335041"/>
                </a:lnTo>
                <a:lnTo>
                  <a:pt x="1333912" y="358627"/>
                </a:lnTo>
                <a:lnTo>
                  <a:pt x="1293576" y="382878"/>
                </a:lnTo>
                <a:lnTo>
                  <a:pt x="1253690" y="407789"/>
                </a:lnTo>
                <a:lnTo>
                  <a:pt x="1214261" y="433351"/>
                </a:lnTo>
                <a:lnTo>
                  <a:pt x="1175297" y="459556"/>
                </a:lnTo>
                <a:lnTo>
                  <a:pt x="1136805" y="486398"/>
                </a:lnTo>
                <a:lnTo>
                  <a:pt x="1098793" y="513868"/>
                </a:lnTo>
                <a:lnTo>
                  <a:pt x="1061269" y="541959"/>
                </a:lnTo>
                <a:lnTo>
                  <a:pt x="1024239" y="570663"/>
                </a:lnTo>
                <a:lnTo>
                  <a:pt x="987712" y="599974"/>
                </a:lnTo>
                <a:lnTo>
                  <a:pt x="951696" y="629883"/>
                </a:lnTo>
                <a:lnTo>
                  <a:pt x="916197" y="660382"/>
                </a:lnTo>
                <a:lnTo>
                  <a:pt x="881223" y="691465"/>
                </a:lnTo>
                <a:lnTo>
                  <a:pt x="846782" y="723124"/>
                </a:lnTo>
                <a:lnTo>
                  <a:pt x="812882" y="755351"/>
                </a:lnTo>
                <a:lnTo>
                  <a:pt x="779530" y="788139"/>
                </a:lnTo>
                <a:lnTo>
                  <a:pt x="746733" y="821480"/>
                </a:lnTo>
                <a:lnTo>
                  <a:pt x="714500" y="855366"/>
                </a:lnTo>
                <a:lnTo>
                  <a:pt x="682838" y="889790"/>
                </a:lnTo>
                <a:lnTo>
                  <a:pt x="651753" y="924745"/>
                </a:lnTo>
                <a:lnTo>
                  <a:pt x="621255" y="960223"/>
                </a:lnTo>
                <a:lnTo>
                  <a:pt x="591350" y="996216"/>
                </a:lnTo>
                <a:lnTo>
                  <a:pt x="562046" y="1032717"/>
                </a:lnTo>
                <a:lnTo>
                  <a:pt x="533351" y="1069719"/>
                </a:lnTo>
                <a:lnTo>
                  <a:pt x="505272" y="1107213"/>
                </a:lnTo>
                <a:lnTo>
                  <a:pt x="477817" y="1145192"/>
                </a:lnTo>
                <a:lnTo>
                  <a:pt x="450994" y="1183650"/>
                </a:lnTo>
                <a:lnTo>
                  <a:pt x="424809" y="1222577"/>
                </a:lnTo>
                <a:lnTo>
                  <a:pt x="399271" y="1261967"/>
                </a:lnTo>
                <a:lnTo>
                  <a:pt x="374386" y="1301811"/>
                </a:lnTo>
                <a:lnTo>
                  <a:pt x="350164" y="1342104"/>
                </a:lnTo>
                <a:lnTo>
                  <a:pt x="326611" y="1382836"/>
                </a:lnTo>
                <a:lnTo>
                  <a:pt x="303734" y="1424001"/>
                </a:lnTo>
                <a:lnTo>
                  <a:pt x="281542" y="1465591"/>
                </a:lnTo>
                <a:lnTo>
                  <a:pt x="260042" y="1507598"/>
                </a:lnTo>
                <a:lnTo>
                  <a:pt x="239241" y="1550014"/>
                </a:lnTo>
                <a:lnTo>
                  <a:pt x="219148" y="1592834"/>
                </a:lnTo>
                <a:lnTo>
                  <a:pt x="199769" y="1636047"/>
                </a:lnTo>
                <a:lnTo>
                  <a:pt x="181113" y="1679648"/>
                </a:lnTo>
                <a:lnTo>
                  <a:pt x="163186" y="1723629"/>
                </a:lnTo>
                <a:lnTo>
                  <a:pt x="145997" y="1767981"/>
                </a:lnTo>
                <a:lnTo>
                  <a:pt x="129552" y="1812698"/>
                </a:lnTo>
                <a:lnTo>
                  <a:pt x="113860" y="1857772"/>
                </a:lnTo>
                <a:lnTo>
                  <a:pt x="98929" y="1903196"/>
                </a:lnTo>
                <a:lnTo>
                  <a:pt x="84765" y="1948961"/>
                </a:lnTo>
                <a:lnTo>
                  <a:pt x="71376" y="1995061"/>
                </a:lnTo>
                <a:lnTo>
                  <a:pt x="58770" y="2041487"/>
                </a:lnTo>
                <a:lnTo>
                  <a:pt x="46955" y="2088233"/>
                </a:lnTo>
                <a:lnTo>
                  <a:pt x="35938" y="2135291"/>
                </a:lnTo>
                <a:lnTo>
                  <a:pt x="25726" y="2182652"/>
                </a:lnTo>
                <a:lnTo>
                  <a:pt x="16327" y="2230311"/>
                </a:lnTo>
                <a:lnTo>
                  <a:pt x="7749" y="2278258"/>
                </a:lnTo>
                <a:lnTo>
                  <a:pt x="0" y="2326487"/>
                </a:lnTo>
                <a:close/>
              </a:path>
            </a:pathLst>
          </a:custGeom>
          <a:ln w="95250" cap="sq">
            <a:solidFill>
              <a:schemeClr val="accent2"/>
            </a:solidFill>
            <a:miter lim="800000"/>
          </a:ln>
        </p:spPr>
        <p:txBody>
          <a:bodyPr wrap="square" lIns="0" tIns="0" rIns="0" bIns="0" rtlCol="0"/>
          <a:lstStyle/>
          <a:p>
            <a:endParaRPr/>
          </a:p>
        </p:txBody>
      </p:sp>
      <p:pic>
        <p:nvPicPr>
          <p:cNvPr id="21" name="Picture 20" descr="NorQuest College logo">
            <a:extLst>
              <a:ext uri="{FF2B5EF4-FFF2-40B4-BE49-F238E27FC236}">
                <a16:creationId xmlns:a16="http://schemas.microsoft.com/office/drawing/2014/main" id="{31C129AC-3231-93B8-2CD5-4C58E7D2104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9509404" y="449440"/>
            <a:ext cx="2099973" cy="521887"/>
          </a:xfrm>
          <a:prstGeom prst="rect">
            <a:avLst/>
          </a:prstGeom>
        </p:spPr>
      </p:pic>
    </p:spTree>
    <p:extLst>
      <p:ext uri="{BB962C8B-B14F-4D97-AF65-F5344CB8AC3E}">
        <p14:creationId xmlns:p14="http://schemas.microsoft.com/office/powerpoint/2010/main" val="1453439084"/>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1_Section Break Slide v4">
    <p:bg>
      <p:bgPr>
        <a:solidFill>
          <a:schemeClr val="tx2"/>
        </a:solidFill>
        <a:effectLst/>
      </p:bgPr>
    </p:bg>
    <p:spTree>
      <p:nvGrpSpPr>
        <p:cNvPr id="1" name=""/>
        <p:cNvGrpSpPr/>
        <p:nvPr/>
      </p:nvGrpSpPr>
      <p:grpSpPr>
        <a:xfrm>
          <a:off x="0" y="0"/>
          <a:ext cx="0" cy="0"/>
          <a:chOff x="0" y="0"/>
          <a:chExt cx="0" cy="0"/>
        </a:xfrm>
      </p:grpSpPr>
      <p:sp>
        <p:nvSpPr>
          <p:cNvPr id="138" name="Text Placeholder 2">
            <a:extLst>
              <a:ext uri="{FF2B5EF4-FFF2-40B4-BE49-F238E27FC236}">
                <a16:creationId xmlns:a16="http://schemas.microsoft.com/office/drawing/2014/main" id="{8584DBC9-709F-CA47-B72A-42FEBA922BE0}"/>
              </a:ext>
            </a:extLst>
          </p:cNvPr>
          <p:cNvSpPr>
            <a:spLocks noGrp="1"/>
          </p:cNvSpPr>
          <p:nvPr>
            <p:ph type="body" sz="quarter" idx="12" hasCustomPrompt="1"/>
          </p:nvPr>
        </p:nvSpPr>
        <p:spPr>
          <a:xfrm>
            <a:off x="657446" y="2362200"/>
            <a:ext cx="2923954" cy="1676400"/>
          </a:xfrm>
          <a:prstGeom prst="rect">
            <a:avLst/>
          </a:prstGeom>
        </p:spPr>
        <p:txBody>
          <a:bodyPr anchor="t"/>
          <a:lstStyle>
            <a:lvl1pPr marL="0" indent="0">
              <a:buNone/>
              <a:defRPr sz="13000" b="0" i="0" baseline="0">
                <a:solidFill>
                  <a:schemeClr val="tx1"/>
                </a:solidFill>
                <a:latin typeface="Work Sans" pitchFamily="2" charset="77"/>
              </a:defRPr>
            </a:lvl1pPr>
          </a:lstStyle>
          <a:p>
            <a:pPr lvl="0"/>
            <a:r>
              <a:rPr lang="en-US"/>
              <a:t>01</a:t>
            </a:r>
          </a:p>
        </p:txBody>
      </p:sp>
      <p:sp>
        <p:nvSpPr>
          <p:cNvPr id="8" name="Text Placeholder 2">
            <a:extLst>
              <a:ext uri="{FF2B5EF4-FFF2-40B4-BE49-F238E27FC236}">
                <a16:creationId xmlns:a16="http://schemas.microsoft.com/office/drawing/2014/main" id="{02A89FC1-0BF8-B949-98E0-72E74A04F3A1}"/>
              </a:ext>
            </a:extLst>
          </p:cNvPr>
          <p:cNvSpPr>
            <a:spLocks noGrp="1"/>
          </p:cNvSpPr>
          <p:nvPr>
            <p:ph type="body" sz="quarter" idx="10" hasCustomPrompt="1"/>
          </p:nvPr>
        </p:nvSpPr>
        <p:spPr>
          <a:xfrm>
            <a:off x="762000" y="4191000"/>
            <a:ext cx="6248400" cy="1676400"/>
          </a:xfrm>
          <a:prstGeom prst="rect">
            <a:avLst/>
          </a:prstGeom>
        </p:spPr>
        <p:txBody>
          <a:bodyPr anchor="t"/>
          <a:lstStyle>
            <a:lvl1pPr marL="0" indent="0">
              <a:buNone/>
              <a:defRPr sz="5000" baseline="0">
                <a:solidFill>
                  <a:schemeClr val="tx1"/>
                </a:solidFill>
                <a:latin typeface="WorkSans-ExtraBold" pitchFamily="2" charset="77"/>
              </a:defRPr>
            </a:lvl1pPr>
          </a:lstStyle>
          <a:p>
            <a:pPr lvl="0"/>
            <a:r>
              <a:rPr lang="en-US"/>
              <a:t>Section break slide</a:t>
            </a:r>
          </a:p>
        </p:txBody>
      </p:sp>
      <p:sp>
        <p:nvSpPr>
          <p:cNvPr id="7" name="Holder 4">
            <a:extLst>
              <a:ext uri="{FF2B5EF4-FFF2-40B4-BE49-F238E27FC236}">
                <a16:creationId xmlns:a16="http://schemas.microsoft.com/office/drawing/2014/main" id="{6B7FD867-0075-4343-B643-5DF397CC80D3}"/>
              </a:ext>
            </a:extLst>
          </p:cNvPr>
          <p:cNvSpPr>
            <a:spLocks noGrp="1"/>
          </p:cNvSpPr>
          <p:nvPr>
            <p:ph type="ftr" sz="quarter" idx="5"/>
          </p:nvPr>
        </p:nvSpPr>
        <p:spPr>
          <a:xfrm>
            <a:off x="7954304" y="6346921"/>
            <a:ext cx="3901440" cy="342900"/>
          </a:xfrm>
          <a:prstGeom prst="rect">
            <a:avLst/>
          </a:prstGeom>
        </p:spPr>
        <p:txBody>
          <a:bodyPr lIns="0" tIns="0" rIns="0" bIns="0" anchor="t"/>
          <a:lstStyle>
            <a:lvl1pPr algn="ct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a:p>
            <a:endParaRPr/>
          </a:p>
        </p:txBody>
      </p:sp>
      <p:sp>
        <p:nvSpPr>
          <p:cNvPr id="9" name="object 2">
            <a:extLst>
              <a:ext uri="{FF2B5EF4-FFF2-40B4-BE49-F238E27FC236}">
                <a16:creationId xmlns:a16="http://schemas.microsoft.com/office/drawing/2014/main" id="{10C022F6-4E54-D349-A955-6CF2335C810B}"/>
              </a:ext>
              <a:ext uri="{C183D7F6-B498-43B3-948B-1728B52AA6E4}">
                <adec:decorative xmlns:adec="http://schemas.microsoft.com/office/drawing/2017/decorative" val="1"/>
              </a:ext>
            </a:extLst>
          </p:cNvPr>
          <p:cNvSpPr/>
          <p:nvPr userDrawn="1"/>
        </p:nvSpPr>
        <p:spPr>
          <a:xfrm>
            <a:off x="-1415415" y="-4112260"/>
            <a:ext cx="9140825" cy="5521960"/>
          </a:xfrm>
          <a:custGeom>
            <a:avLst/>
            <a:gdLst/>
            <a:ahLst/>
            <a:cxnLst/>
            <a:rect l="l" t="t" r="r" b="b"/>
            <a:pathLst>
              <a:path w="9140825" h="5521960">
                <a:moveTo>
                  <a:pt x="0" y="4989258"/>
                </a:moveTo>
                <a:lnTo>
                  <a:pt x="48131" y="5008831"/>
                </a:lnTo>
                <a:lnTo>
                  <a:pt x="96358" y="5028034"/>
                </a:lnTo>
                <a:lnTo>
                  <a:pt x="144679" y="5046866"/>
                </a:lnTo>
                <a:lnTo>
                  <a:pt x="193091" y="5065328"/>
                </a:lnTo>
                <a:lnTo>
                  <a:pt x="241590" y="5083419"/>
                </a:lnTo>
                <a:lnTo>
                  <a:pt x="290175" y="5101141"/>
                </a:lnTo>
                <a:lnTo>
                  <a:pt x="338842" y="5118493"/>
                </a:lnTo>
                <a:lnTo>
                  <a:pt x="387588" y="5135475"/>
                </a:lnTo>
                <a:lnTo>
                  <a:pt x="436412" y="5152089"/>
                </a:lnTo>
                <a:lnTo>
                  <a:pt x="485309" y="5168334"/>
                </a:lnTo>
                <a:lnTo>
                  <a:pt x="534277" y="5184210"/>
                </a:lnTo>
                <a:lnTo>
                  <a:pt x="583314" y="5199717"/>
                </a:lnTo>
                <a:lnTo>
                  <a:pt x="632416" y="5214857"/>
                </a:lnTo>
                <a:lnTo>
                  <a:pt x="681581" y="5229628"/>
                </a:lnTo>
                <a:lnTo>
                  <a:pt x="730807" y="5244032"/>
                </a:lnTo>
                <a:lnTo>
                  <a:pt x="780089" y="5258069"/>
                </a:lnTo>
                <a:lnTo>
                  <a:pt x="829426" y="5271738"/>
                </a:lnTo>
                <a:lnTo>
                  <a:pt x="878814" y="5285041"/>
                </a:lnTo>
                <a:lnTo>
                  <a:pt x="928252" y="5297977"/>
                </a:lnTo>
                <a:lnTo>
                  <a:pt x="977735" y="5310546"/>
                </a:lnTo>
                <a:lnTo>
                  <a:pt x="1027262" y="5322750"/>
                </a:lnTo>
                <a:lnTo>
                  <a:pt x="1076830" y="5334587"/>
                </a:lnTo>
                <a:lnTo>
                  <a:pt x="1126435" y="5346059"/>
                </a:lnTo>
                <a:lnTo>
                  <a:pt x="1176075" y="5357165"/>
                </a:lnTo>
                <a:lnTo>
                  <a:pt x="1225747" y="5367906"/>
                </a:lnTo>
                <a:lnTo>
                  <a:pt x="1275449" y="5378283"/>
                </a:lnTo>
                <a:lnTo>
                  <a:pt x="1325177" y="5388294"/>
                </a:lnTo>
                <a:lnTo>
                  <a:pt x="1374930" y="5397942"/>
                </a:lnTo>
                <a:lnTo>
                  <a:pt x="1424703" y="5407225"/>
                </a:lnTo>
                <a:lnTo>
                  <a:pt x="1474494" y="5416144"/>
                </a:lnTo>
                <a:lnTo>
                  <a:pt x="1524301" y="5424700"/>
                </a:lnTo>
                <a:lnTo>
                  <a:pt x="1574121" y="5432892"/>
                </a:lnTo>
                <a:lnTo>
                  <a:pt x="1623950" y="5440721"/>
                </a:lnTo>
                <a:lnTo>
                  <a:pt x="1673787" y="5448187"/>
                </a:lnTo>
                <a:lnTo>
                  <a:pt x="1723628" y="5455290"/>
                </a:lnTo>
                <a:lnTo>
                  <a:pt x="1773470" y="5462031"/>
                </a:lnTo>
                <a:lnTo>
                  <a:pt x="1823311" y="5468410"/>
                </a:lnTo>
                <a:lnTo>
                  <a:pt x="1873148" y="5474427"/>
                </a:lnTo>
                <a:lnTo>
                  <a:pt x="1922979" y="5480082"/>
                </a:lnTo>
                <a:lnTo>
                  <a:pt x="1972799" y="5485375"/>
                </a:lnTo>
                <a:lnTo>
                  <a:pt x="2022608" y="5490308"/>
                </a:lnTo>
                <a:lnTo>
                  <a:pt x="2072401" y="5494880"/>
                </a:lnTo>
                <a:lnTo>
                  <a:pt x="2122176" y="5499090"/>
                </a:lnTo>
                <a:lnTo>
                  <a:pt x="2171931" y="5502941"/>
                </a:lnTo>
                <a:lnTo>
                  <a:pt x="2221661" y="5506431"/>
                </a:lnTo>
                <a:lnTo>
                  <a:pt x="2271366" y="5509562"/>
                </a:lnTo>
                <a:lnTo>
                  <a:pt x="2321042" y="5512332"/>
                </a:lnTo>
                <a:lnTo>
                  <a:pt x="2370685" y="5514743"/>
                </a:lnTo>
                <a:lnTo>
                  <a:pt x="2420294" y="5516795"/>
                </a:lnTo>
                <a:lnTo>
                  <a:pt x="2469866" y="5518488"/>
                </a:lnTo>
                <a:lnTo>
                  <a:pt x="2519397" y="5519823"/>
                </a:lnTo>
                <a:lnTo>
                  <a:pt x="2568885" y="5520799"/>
                </a:lnTo>
                <a:lnTo>
                  <a:pt x="2618327" y="5521416"/>
                </a:lnTo>
                <a:lnTo>
                  <a:pt x="2667721" y="5521676"/>
                </a:lnTo>
                <a:lnTo>
                  <a:pt x="2717064" y="5521578"/>
                </a:lnTo>
                <a:lnTo>
                  <a:pt x="2766352" y="5521123"/>
                </a:lnTo>
                <a:lnTo>
                  <a:pt x="2815583" y="5520310"/>
                </a:lnTo>
                <a:lnTo>
                  <a:pt x="2864755" y="5519141"/>
                </a:lnTo>
                <a:lnTo>
                  <a:pt x="2913864" y="5517614"/>
                </a:lnTo>
                <a:lnTo>
                  <a:pt x="2962907" y="5515732"/>
                </a:lnTo>
                <a:lnTo>
                  <a:pt x="3011883" y="5513493"/>
                </a:lnTo>
                <a:lnTo>
                  <a:pt x="3060787" y="5510898"/>
                </a:lnTo>
                <a:lnTo>
                  <a:pt x="3109618" y="5507947"/>
                </a:lnTo>
                <a:lnTo>
                  <a:pt x="3158373" y="5504641"/>
                </a:lnTo>
                <a:lnTo>
                  <a:pt x="3207048" y="5500979"/>
                </a:lnTo>
                <a:lnTo>
                  <a:pt x="3255642" y="5496963"/>
                </a:lnTo>
                <a:lnTo>
                  <a:pt x="3304150" y="5492592"/>
                </a:lnTo>
                <a:lnTo>
                  <a:pt x="3352571" y="5487866"/>
                </a:lnTo>
                <a:lnTo>
                  <a:pt x="3400901" y="5482786"/>
                </a:lnTo>
                <a:lnTo>
                  <a:pt x="3449139" y="5477353"/>
                </a:lnTo>
                <a:lnTo>
                  <a:pt x="3497280" y="5471565"/>
                </a:lnTo>
                <a:lnTo>
                  <a:pt x="3545323" y="5465424"/>
                </a:lnTo>
                <a:lnTo>
                  <a:pt x="3593264" y="5458930"/>
                </a:lnTo>
                <a:lnTo>
                  <a:pt x="3641101" y="5452083"/>
                </a:lnTo>
                <a:lnTo>
                  <a:pt x="3688830" y="5444883"/>
                </a:lnTo>
                <a:lnTo>
                  <a:pt x="3736450" y="5437330"/>
                </a:lnTo>
                <a:lnTo>
                  <a:pt x="3783957" y="5429425"/>
                </a:lnTo>
                <a:lnTo>
                  <a:pt x="3831349" y="5421169"/>
                </a:lnTo>
                <a:lnTo>
                  <a:pt x="3878622" y="5412560"/>
                </a:lnTo>
                <a:lnTo>
                  <a:pt x="3925775" y="5403600"/>
                </a:lnTo>
                <a:lnTo>
                  <a:pt x="3972803" y="5394289"/>
                </a:lnTo>
                <a:lnTo>
                  <a:pt x="4019705" y="5384627"/>
                </a:lnTo>
                <a:lnTo>
                  <a:pt x="4066478" y="5374614"/>
                </a:lnTo>
                <a:lnTo>
                  <a:pt x="4113118" y="5364250"/>
                </a:lnTo>
                <a:lnTo>
                  <a:pt x="4159624" y="5353536"/>
                </a:lnTo>
                <a:lnTo>
                  <a:pt x="4205992" y="5342473"/>
                </a:lnTo>
                <a:lnTo>
                  <a:pt x="4252219" y="5331059"/>
                </a:lnTo>
                <a:lnTo>
                  <a:pt x="4298303" y="5319296"/>
                </a:lnTo>
                <a:lnTo>
                  <a:pt x="4344241" y="5307184"/>
                </a:lnTo>
                <a:lnTo>
                  <a:pt x="4390030" y="5294722"/>
                </a:lnTo>
                <a:lnTo>
                  <a:pt x="4435667" y="5281912"/>
                </a:lnTo>
                <a:lnTo>
                  <a:pt x="4481150" y="5268754"/>
                </a:lnTo>
                <a:lnTo>
                  <a:pt x="4526475" y="5255247"/>
                </a:lnTo>
                <a:lnTo>
                  <a:pt x="4571641" y="5241392"/>
                </a:lnTo>
                <a:lnTo>
                  <a:pt x="4616644" y="5227189"/>
                </a:lnTo>
                <a:lnTo>
                  <a:pt x="4661481" y="5212639"/>
                </a:lnTo>
                <a:lnTo>
                  <a:pt x="4706150" y="5197741"/>
                </a:lnTo>
                <a:lnTo>
                  <a:pt x="4753193" y="5181611"/>
                </a:lnTo>
                <a:lnTo>
                  <a:pt x="4800068" y="5165063"/>
                </a:lnTo>
                <a:lnTo>
                  <a:pt x="4846771" y="5148097"/>
                </a:lnTo>
                <a:lnTo>
                  <a:pt x="4893301" y="5130716"/>
                </a:lnTo>
                <a:lnTo>
                  <a:pt x="4939657" y="5112921"/>
                </a:lnTo>
                <a:lnTo>
                  <a:pt x="4985836" y="5094711"/>
                </a:lnTo>
                <a:lnTo>
                  <a:pt x="5031837" y="5076089"/>
                </a:lnTo>
                <a:lnTo>
                  <a:pt x="5077659" y="5057055"/>
                </a:lnTo>
                <a:lnTo>
                  <a:pt x="5123300" y="5037610"/>
                </a:lnTo>
                <a:lnTo>
                  <a:pt x="5168758" y="5017756"/>
                </a:lnTo>
                <a:lnTo>
                  <a:pt x="5214031" y="4997494"/>
                </a:lnTo>
                <a:lnTo>
                  <a:pt x="5259117" y="4976824"/>
                </a:lnTo>
                <a:lnTo>
                  <a:pt x="5304016" y="4955748"/>
                </a:lnTo>
                <a:lnTo>
                  <a:pt x="5348726" y="4934266"/>
                </a:lnTo>
                <a:lnTo>
                  <a:pt x="5393244" y="4912380"/>
                </a:lnTo>
                <a:lnTo>
                  <a:pt x="5437569" y="4890092"/>
                </a:lnTo>
                <a:lnTo>
                  <a:pt x="5481699" y="4867401"/>
                </a:lnTo>
                <a:lnTo>
                  <a:pt x="5525633" y="4844309"/>
                </a:lnTo>
                <a:lnTo>
                  <a:pt x="5569370" y="4820817"/>
                </a:lnTo>
                <a:lnTo>
                  <a:pt x="5612906" y="4796926"/>
                </a:lnTo>
                <a:lnTo>
                  <a:pt x="5656242" y="4772637"/>
                </a:lnTo>
                <a:lnTo>
                  <a:pt x="5699374" y="4747952"/>
                </a:lnTo>
                <a:lnTo>
                  <a:pt x="5742302" y="4722871"/>
                </a:lnTo>
                <a:lnTo>
                  <a:pt x="5785023" y="4697395"/>
                </a:lnTo>
                <a:lnTo>
                  <a:pt x="5827536" y="4671525"/>
                </a:lnTo>
                <a:lnTo>
                  <a:pt x="5869840" y="4645263"/>
                </a:lnTo>
                <a:lnTo>
                  <a:pt x="5911933" y="4618610"/>
                </a:lnTo>
                <a:lnTo>
                  <a:pt x="5953812" y="4591566"/>
                </a:lnTo>
                <a:lnTo>
                  <a:pt x="5995477" y="4564132"/>
                </a:lnTo>
                <a:lnTo>
                  <a:pt x="6036925" y="4536311"/>
                </a:lnTo>
                <a:lnTo>
                  <a:pt x="6078156" y="4508102"/>
                </a:lnTo>
                <a:lnTo>
                  <a:pt x="6119166" y="4479507"/>
                </a:lnTo>
                <a:lnTo>
                  <a:pt x="6159956" y="4450526"/>
                </a:lnTo>
                <a:lnTo>
                  <a:pt x="6200522" y="4421162"/>
                </a:lnTo>
                <a:lnTo>
                  <a:pt x="6240864" y="4391415"/>
                </a:lnTo>
                <a:lnTo>
                  <a:pt x="6280979" y="4361285"/>
                </a:lnTo>
                <a:lnTo>
                  <a:pt x="6320867" y="4330775"/>
                </a:lnTo>
                <a:lnTo>
                  <a:pt x="6360524" y="4299885"/>
                </a:lnTo>
                <a:lnTo>
                  <a:pt x="6399951" y="4268616"/>
                </a:lnTo>
                <a:lnTo>
                  <a:pt x="6439144" y="4236970"/>
                </a:lnTo>
                <a:lnTo>
                  <a:pt x="6478102" y="4204947"/>
                </a:lnTo>
                <a:lnTo>
                  <a:pt x="6516825" y="4172548"/>
                </a:lnTo>
                <a:lnTo>
                  <a:pt x="6555309" y="4139775"/>
                </a:lnTo>
                <a:lnTo>
                  <a:pt x="6593553" y="4106628"/>
                </a:lnTo>
                <a:lnTo>
                  <a:pt x="6631556" y="4073109"/>
                </a:lnTo>
                <a:lnTo>
                  <a:pt x="6669316" y="4039218"/>
                </a:lnTo>
                <a:lnTo>
                  <a:pt x="6706831" y="4004957"/>
                </a:lnTo>
                <a:lnTo>
                  <a:pt x="6741704" y="3972383"/>
                </a:lnTo>
                <a:lnTo>
                  <a:pt x="6776399" y="3939070"/>
                </a:lnTo>
                <a:lnTo>
                  <a:pt x="6810913" y="3905040"/>
                </a:lnTo>
                <a:lnTo>
                  <a:pt x="6845243" y="3870315"/>
                </a:lnTo>
                <a:lnTo>
                  <a:pt x="6879387" y="3834917"/>
                </a:lnTo>
                <a:lnTo>
                  <a:pt x="6913342" y="3798867"/>
                </a:lnTo>
                <a:lnTo>
                  <a:pt x="6947104" y="3762188"/>
                </a:lnTo>
                <a:lnTo>
                  <a:pt x="6980672" y="3724902"/>
                </a:lnTo>
                <a:lnTo>
                  <a:pt x="7014042" y="3687030"/>
                </a:lnTo>
                <a:lnTo>
                  <a:pt x="7047211" y="3648595"/>
                </a:lnTo>
                <a:lnTo>
                  <a:pt x="7080177" y="3609619"/>
                </a:lnTo>
                <a:lnTo>
                  <a:pt x="7112937" y="3570123"/>
                </a:lnTo>
                <a:lnTo>
                  <a:pt x="7145488" y="3530130"/>
                </a:lnTo>
                <a:lnTo>
                  <a:pt x="7177827" y="3489661"/>
                </a:lnTo>
                <a:lnTo>
                  <a:pt x="7209952" y="3448738"/>
                </a:lnTo>
                <a:lnTo>
                  <a:pt x="7241859" y="3407384"/>
                </a:lnTo>
                <a:lnTo>
                  <a:pt x="7273546" y="3365621"/>
                </a:lnTo>
                <a:lnTo>
                  <a:pt x="7305009" y="3323469"/>
                </a:lnTo>
                <a:lnTo>
                  <a:pt x="7336247" y="3280952"/>
                </a:lnTo>
                <a:lnTo>
                  <a:pt x="7367256" y="3238092"/>
                </a:lnTo>
                <a:lnTo>
                  <a:pt x="7398034" y="3194909"/>
                </a:lnTo>
                <a:lnTo>
                  <a:pt x="7428577" y="3151427"/>
                </a:lnTo>
                <a:lnTo>
                  <a:pt x="7458883" y="3107667"/>
                </a:lnTo>
                <a:lnTo>
                  <a:pt x="7488950" y="3063651"/>
                </a:lnTo>
                <a:lnTo>
                  <a:pt x="7518773" y="3019401"/>
                </a:lnTo>
                <a:lnTo>
                  <a:pt x="7548351" y="2974939"/>
                </a:lnTo>
                <a:lnTo>
                  <a:pt x="7577680" y="2930287"/>
                </a:lnTo>
                <a:lnTo>
                  <a:pt x="7606758" y="2885468"/>
                </a:lnTo>
                <a:lnTo>
                  <a:pt x="7635582" y="2840502"/>
                </a:lnTo>
                <a:lnTo>
                  <a:pt x="7664149" y="2795412"/>
                </a:lnTo>
                <a:lnTo>
                  <a:pt x="7692456" y="2750220"/>
                </a:lnTo>
                <a:lnTo>
                  <a:pt x="7720501" y="2704947"/>
                </a:lnTo>
                <a:lnTo>
                  <a:pt x="7748281" y="2659617"/>
                </a:lnTo>
                <a:lnTo>
                  <a:pt x="7775792" y="2614250"/>
                </a:lnTo>
                <a:lnTo>
                  <a:pt x="7803033" y="2568869"/>
                </a:lnTo>
                <a:lnTo>
                  <a:pt x="7829999" y="2523496"/>
                </a:lnTo>
                <a:lnTo>
                  <a:pt x="7856689" y="2478153"/>
                </a:lnTo>
                <a:lnTo>
                  <a:pt x="7883100" y="2432861"/>
                </a:lnTo>
                <a:lnTo>
                  <a:pt x="7909228" y="2387642"/>
                </a:lnTo>
                <a:lnTo>
                  <a:pt x="7935072" y="2342520"/>
                </a:lnTo>
                <a:lnTo>
                  <a:pt x="7960627" y="2297514"/>
                </a:lnTo>
                <a:lnTo>
                  <a:pt x="7985892" y="2252649"/>
                </a:lnTo>
                <a:lnTo>
                  <a:pt x="8010863" y="2207944"/>
                </a:lnTo>
                <a:lnTo>
                  <a:pt x="8035538" y="2163423"/>
                </a:lnTo>
                <a:lnTo>
                  <a:pt x="8059914" y="2119108"/>
                </a:lnTo>
                <a:lnTo>
                  <a:pt x="8083987" y="2075020"/>
                </a:lnTo>
                <a:lnTo>
                  <a:pt x="8107756" y="2031181"/>
                </a:lnTo>
                <a:lnTo>
                  <a:pt x="8131218" y="1987613"/>
                </a:lnTo>
                <a:lnTo>
                  <a:pt x="8154369" y="1944339"/>
                </a:lnTo>
                <a:lnTo>
                  <a:pt x="8177207" y="1901380"/>
                </a:lnTo>
                <a:lnTo>
                  <a:pt x="8199728" y="1858758"/>
                </a:lnTo>
                <a:lnTo>
                  <a:pt x="8221931" y="1816495"/>
                </a:lnTo>
                <a:lnTo>
                  <a:pt x="8243812" y="1774613"/>
                </a:lnTo>
                <a:lnTo>
                  <a:pt x="8265369" y="1733135"/>
                </a:lnTo>
                <a:lnTo>
                  <a:pt x="8286598" y="1692081"/>
                </a:lnTo>
                <a:lnTo>
                  <a:pt x="8307497" y="1651474"/>
                </a:lnTo>
                <a:lnTo>
                  <a:pt x="8328063" y="1611337"/>
                </a:lnTo>
                <a:lnTo>
                  <a:pt x="8348294" y="1571690"/>
                </a:lnTo>
                <a:lnTo>
                  <a:pt x="8368186" y="1532556"/>
                </a:lnTo>
                <a:lnTo>
                  <a:pt x="8387736" y="1493957"/>
                </a:lnTo>
                <a:lnTo>
                  <a:pt x="8406942" y="1455915"/>
                </a:lnTo>
                <a:lnTo>
                  <a:pt x="8430468" y="1409246"/>
                </a:lnTo>
                <a:lnTo>
                  <a:pt x="8454175" y="1362215"/>
                </a:lnTo>
                <a:lnTo>
                  <a:pt x="8478042" y="1314867"/>
                </a:lnTo>
                <a:lnTo>
                  <a:pt x="8502048" y="1267246"/>
                </a:lnTo>
                <a:lnTo>
                  <a:pt x="8526169" y="1219395"/>
                </a:lnTo>
                <a:lnTo>
                  <a:pt x="8550384" y="1171358"/>
                </a:lnTo>
                <a:lnTo>
                  <a:pt x="8574670" y="1123179"/>
                </a:lnTo>
                <a:lnTo>
                  <a:pt x="8599006" y="1074903"/>
                </a:lnTo>
                <a:lnTo>
                  <a:pt x="8623369" y="1026572"/>
                </a:lnTo>
                <a:lnTo>
                  <a:pt x="8647737" y="978231"/>
                </a:lnTo>
                <a:lnTo>
                  <a:pt x="8672088" y="929924"/>
                </a:lnTo>
                <a:lnTo>
                  <a:pt x="8696400" y="881695"/>
                </a:lnTo>
                <a:lnTo>
                  <a:pt x="8720650" y="833588"/>
                </a:lnTo>
                <a:lnTo>
                  <a:pt x="8744818" y="785646"/>
                </a:lnTo>
                <a:lnTo>
                  <a:pt x="8768879" y="737914"/>
                </a:lnTo>
                <a:lnTo>
                  <a:pt x="8792813" y="690435"/>
                </a:lnTo>
                <a:lnTo>
                  <a:pt x="8816597" y="643254"/>
                </a:lnTo>
                <a:lnTo>
                  <a:pt x="8840209" y="596413"/>
                </a:lnTo>
                <a:lnTo>
                  <a:pt x="8863626" y="549958"/>
                </a:lnTo>
                <a:lnTo>
                  <a:pt x="8886828" y="503932"/>
                </a:lnTo>
                <a:lnTo>
                  <a:pt x="8909791" y="458380"/>
                </a:lnTo>
                <a:lnTo>
                  <a:pt x="8932493" y="413344"/>
                </a:lnTo>
                <a:lnTo>
                  <a:pt x="8954913" y="368869"/>
                </a:lnTo>
                <a:lnTo>
                  <a:pt x="8977028" y="324998"/>
                </a:lnTo>
                <a:lnTo>
                  <a:pt x="8998816" y="281777"/>
                </a:lnTo>
                <a:lnTo>
                  <a:pt x="9020255" y="239248"/>
                </a:lnTo>
                <a:lnTo>
                  <a:pt x="9041322" y="197456"/>
                </a:lnTo>
                <a:lnTo>
                  <a:pt x="9061996" y="156444"/>
                </a:lnTo>
                <a:lnTo>
                  <a:pt x="9082255" y="116256"/>
                </a:lnTo>
                <a:lnTo>
                  <a:pt x="9102076" y="76937"/>
                </a:lnTo>
                <a:lnTo>
                  <a:pt x="9121437" y="38530"/>
                </a:lnTo>
                <a:lnTo>
                  <a:pt x="9140317" y="1079"/>
                </a:lnTo>
                <a:lnTo>
                  <a:pt x="9077815" y="531"/>
                </a:lnTo>
                <a:lnTo>
                  <a:pt x="9015589" y="171"/>
                </a:lnTo>
                <a:lnTo>
                  <a:pt x="8953638" y="0"/>
                </a:lnTo>
                <a:lnTo>
                  <a:pt x="8891961" y="15"/>
                </a:lnTo>
                <a:lnTo>
                  <a:pt x="8830558" y="217"/>
                </a:lnTo>
                <a:lnTo>
                  <a:pt x="8769428" y="605"/>
                </a:lnTo>
                <a:lnTo>
                  <a:pt x="8708572" y="1178"/>
                </a:lnTo>
                <a:lnTo>
                  <a:pt x="8647988" y="1935"/>
                </a:lnTo>
                <a:lnTo>
                  <a:pt x="8587676" y="2875"/>
                </a:lnTo>
                <a:lnTo>
                  <a:pt x="8527636" y="3997"/>
                </a:lnTo>
                <a:lnTo>
                  <a:pt x="8467866" y="5302"/>
                </a:lnTo>
                <a:lnTo>
                  <a:pt x="8408368" y="6787"/>
                </a:lnTo>
                <a:lnTo>
                  <a:pt x="8349140" y="8452"/>
                </a:lnTo>
                <a:lnTo>
                  <a:pt x="8290181" y="10297"/>
                </a:lnTo>
                <a:lnTo>
                  <a:pt x="8231492" y="12321"/>
                </a:lnTo>
                <a:lnTo>
                  <a:pt x="8173072" y="14522"/>
                </a:lnTo>
                <a:lnTo>
                  <a:pt x="8114921" y="16900"/>
                </a:lnTo>
                <a:lnTo>
                  <a:pt x="8057037" y="19454"/>
                </a:lnTo>
                <a:lnTo>
                  <a:pt x="7999421" y="22184"/>
                </a:lnTo>
                <a:lnTo>
                  <a:pt x="7942072" y="25088"/>
                </a:lnTo>
                <a:lnTo>
                  <a:pt x="7884989" y="28166"/>
                </a:lnTo>
                <a:lnTo>
                  <a:pt x="7828173" y="31417"/>
                </a:lnTo>
                <a:lnTo>
                  <a:pt x="7771622" y="34840"/>
                </a:lnTo>
                <a:lnTo>
                  <a:pt x="7715337" y="38435"/>
                </a:lnTo>
                <a:lnTo>
                  <a:pt x="7659317" y="42201"/>
                </a:lnTo>
                <a:lnTo>
                  <a:pt x="7603561" y="46136"/>
                </a:lnTo>
                <a:lnTo>
                  <a:pt x="7548068" y="50240"/>
                </a:lnTo>
                <a:lnTo>
                  <a:pt x="7492840" y="54513"/>
                </a:lnTo>
                <a:lnTo>
                  <a:pt x="7437874" y="58953"/>
                </a:lnTo>
                <a:lnTo>
                  <a:pt x="7383171" y="63560"/>
                </a:lnTo>
                <a:lnTo>
                  <a:pt x="7328729" y="68333"/>
                </a:lnTo>
                <a:lnTo>
                  <a:pt x="7274550" y="73271"/>
                </a:lnTo>
                <a:lnTo>
                  <a:pt x="7220632" y="78374"/>
                </a:lnTo>
                <a:lnTo>
                  <a:pt x="7166974" y="83639"/>
                </a:lnTo>
                <a:lnTo>
                  <a:pt x="7113577" y="89068"/>
                </a:lnTo>
                <a:lnTo>
                  <a:pt x="7060439" y="94659"/>
                </a:lnTo>
                <a:lnTo>
                  <a:pt x="7007561" y="100411"/>
                </a:lnTo>
                <a:lnTo>
                  <a:pt x="6954941" y="106323"/>
                </a:lnTo>
                <a:lnTo>
                  <a:pt x="6902581" y="112395"/>
                </a:lnTo>
                <a:lnTo>
                  <a:pt x="6850478" y="118625"/>
                </a:lnTo>
                <a:lnTo>
                  <a:pt x="6798632" y="125014"/>
                </a:lnTo>
                <a:lnTo>
                  <a:pt x="6747044" y="131560"/>
                </a:lnTo>
                <a:lnTo>
                  <a:pt x="6695713" y="138262"/>
                </a:lnTo>
                <a:lnTo>
                  <a:pt x="6644637" y="145120"/>
                </a:lnTo>
                <a:lnTo>
                  <a:pt x="6593817" y="152133"/>
                </a:lnTo>
                <a:lnTo>
                  <a:pt x="6543253" y="159300"/>
                </a:lnTo>
                <a:lnTo>
                  <a:pt x="6492943" y="166620"/>
                </a:lnTo>
                <a:lnTo>
                  <a:pt x="6442888" y="174093"/>
                </a:lnTo>
                <a:lnTo>
                  <a:pt x="6393087" y="181717"/>
                </a:lnTo>
                <a:lnTo>
                  <a:pt x="6343539" y="189493"/>
                </a:lnTo>
                <a:lnTo>
                  <a:pt x="6294244" y="197418"/>
                </a:lnTo>
                <a:lnTo>
                  <a:pt x="6245202" y="205493"/>
                </a:lnTo>
                <a:lnTo>
                  <a:pt x="6196411" y="213716"/>
                </a:lnTo>
                <a:lnTo>
                  <a:pt x="6147873" y="222087"/>
                </a:lnTo>
                <a:lnTo>
                  <a:pt x="6099585" y="230606"/>
                </a:lnTo>
                <a:lnTo>
                  <a:pt x="6051548" y="239270"/>
                </a:lnTo>
                <a:lnTo>
                  <a:pt x="6003762" y="248079"/>
                </a:lnTo>
                <a:lnTo>
                  <a:pt x="5956225" y="257034"/>
                </a:lnTo>
                <a:lnTo>
                  <a:pt x="5908938" y="266132"/>
                </a:lnTo>
                <a:lnTo>
                  <a:pt x="5861899" y="275373"/>
                </a:lnTo>
                <a:lnTo>
                  <a:pt x="5815110" y="284756"/>
                </a:lnTo>
                <a:lnTo>
                  <a:pt x="5768568" y="294281"/>
                </a:lnTo>
                <a:lnTo>
                  <a:pt x="5722273" y="303946"/>
                </a:lnTo>
                <a:lnTo>
                  <a:pt x="5676226" y="313752"/>
                </a:lnTo>
                <a:lnTo>
                  <a:pt x="5630425" y="323696"/>
                </a:lnTo>
                <a:lnTo>
                  <a:pt x="5584871" y="333779"/>
                </a:lnTo>
                <a:lnTo>
                  <a:pt x="5539562" y="343999"/>
                </a:lnTo>
                <a:lnTo>
                  <a:pt x="5494498" y="354355"/>
                </a:lnTo>
                <a:lnTo>
                  <a:pt x="5449680" y="364848"/>
                </a:lnTo>
                <a:lnTo>
                  <a:pt x="5405105" y="375476"/>
                </a:lnTo>
                <a:lnTo>
                  <a:pt x="5360775" y="386238"/>
                </a:lnTo>
                <a:lnTo>
                  <a:pt x="5316688" y="397134"/>
                </a:lnTo>
                <a:lnTo>
                  <a:pt x="5272844" y="408162"/>
                </a:lnTo>
                <a:lnTo>
                  <a:pt x="5229242" y="419323"/>
                </a:lnTo>
                <a:lnTo>
                  <a:pt x="5185883" y="430614"/>
                </a:lnTo>
                <a:lnTo>
                  <a:pt x="5142765" y="442036"/>
                </a:lnTo>
                <a:lnTo>
                  <a:pt x="5099889" y="453588"/>
                </a:lnTo>
                <a:lnTo>
                  <a:pt x="5057253" y="465268"/>
                </a:lnTo>
                <a:lnTo>
                  <a:pt x="5014857" y="477077"/>
                </a:lnTo>
                <a:lnTo>
                  <a:pt x="4972702" y="489012"/>
                </a:lnTo>
                <a:lnTo>
                  <a:pt x="4930785" y="501074"/>
                </a:lnTo>
                <a:lnTo>
                  <a:pt x="4889108" y="513262"/>
                </a:lnTo>
                <a:lnTo>
                  <a:pt x="4847669" y="525575"/>
                </a:lnTo>
                <a:lnTo>
                  <a:pt x="4806468" y="538011"/>
                </a:lnTo>
                <a:lnTo>
                  <a:pt x="4765505" y="550571"/>
                </a:lnTo>
                <a:lnTo>
                  <a:pt x="4724778" y="563253"/>
                </a:lnTo>
                <a:lnTo>
                  <a:pt x="4684289" y="576058"/>
                </a:lnTo>
                <a:lnTo>
                  <a:pt x="4644035" y="588982"/>
                </a:lnTo>
                <a:lnTo>
                  <a:pt x="4604017" y="602028"/>
                </a:lnTo>
                <a:lnTo>
                  <a:pt x="4564235" y="615192"/>
                </a:lnTo>
                <a:lnTo>
                  <a:pt x="4524687" y="628475"/>
                </a:lnTo>
                <a:lnTo>
                  <a:pt x="4485374" y="641876"/>
                </a:lnTo>
                <a:lnTo>
                  <a:pt x="4446294" y="655393"/>
                </a:lnTo>
                <a:lnTo>
                  <a:pt x="4407448" y="669027"/>
                </a:lnTo>
                <a:lnTo>
                  <a:pt x="4368835" y="682776"/>
                </a:lnTo>
                <a:lnTo>
                  <a:pt x="4330455" y="696640"/>
                </a:lnTo>
                <a:lnTo>
                  <a:pt x="4292306" y="710618"/>
                </a:lnTo>
                <a:lnTo>
                  <a:pt x="4254390" y="724708"/>
                </a:lnTo>
                <a:lnTo>
                  <a:pt x="4216704" y="738911"/>
                </a:lnTo>
                <a:lnTo>
                  <a:pt x="4163429" y="759383"/>
                </a:lnTo>
                <a:lnTo>
                  <a:pt x="4110520" y="780200"/>
                </a:lnTo>
                <a:lnTo>
                  <a:pt x="4057975" y="801357"/>
                </a:lnTo>
                <a:lnTo>
                  <a:pt x="4005794" y="822853"/>
                </a:lnTo>
                <a:lnTo>
                  <a:pt x="3953977" y="844682"/>
                </a:lnTo>
                <a:lnTo>
                  <a:pt x="3902522" y="866842"/>
                </a:lnTo>
                <a:lnTo>
                  <a:pt x="3851429" y="889329"/>
                </a:lnTo>
                <a:lnTo>
                  <a:pt x="3800698" y="912140"/>
                </a:lnTo>
                <a:lnTo>
                  <a:pt x="3750327" y="935271"/>
                </a:lnTo>
                <a:lnTo>
                  <a:pt x="3700316" y="958718"/>
                </a:lnTo>
                <a:lnTo>
                  <a:pt x="3650665" y="982479"/>
                </a:lnTo>
                <a:lnTo>
                  <a:pt x="3601371" y="1006549"/>
                </a:lnTo>
                <a:lnTo>
                  <a:pt x="3552436" y="1030926"/>
                </a:lnTo>
                <a:lnTo>
                  <a:pt x="3503858" y="1055605"/>
                </a:lnTo>
                <a:lnTo>
                  <a:pt x="3455637" y="1080583"/>
                </a:lnTo>
                <a:lnTo>
                  <a:pt x="3407771" y="1105857"/>
                </a:lnTo>
                <a:lnTo>
                  <a:pt x="3360261" y="1131423"/>
                </a:lnTo>
                <a:lnTo>
                  <a:pt x="3313105" y="1157278"/>
                </a:lnTo>
                <a:lnTo>
                  <a:pt x="3266302" y="1183418"/>
                </a:lnTo>
                <a:lnTo>
                  <a:pt x="3219853" y="1209840"/>
                </a:lnTo>
                <a:lnTo>
                  <a:pt x="3173756" y="1236540"/>
                </a:lnTo>
                <a:lnTo>
                  <a:pt x="3128011" y="1263514"/>
                </a:lnTo>
                <a:lnTo>
                  <a:pt x="3082617" y="1290760"/>
                </a:lnTo>
                <a:lnTo>
                  <a:pt x="3037574" y="1318274"/>
                </a:lnTo>
                <a:lnTo>
                  <a:pt x="2992880" y="1346052"/>
                </a:lnTo>
                <a:lnTo>
                  <a:pt x="2948535" y="1374090"/>
                </a:lnTo>
                <a:lnTo>
                  <a:pt x="2904538" y="1402386"/>
                </a:lnTo>
                <a:lnTo>
                  <a:pt x="2860889" y="1430936"/>
                </a:lnTo>
                <a:lnTo>
                  <a:pt x="2817587" y="1459736"/>
                </a:lnTo>
                <a:lnTo>
                  <a:pt x="2774631" y="1488782"/>
                </a:lnTo>
                <a:lnTo>
                  <a:pt x="2732021" y="1518072"/>
                </a:lnTo>
                <a:lnTo>
                  <a:pt x="2689755" y="1547602"/>
                </a:lnTo>
                <a:lnTo>
                  <a:pt x="2647834" y="1577368"/>
                </a:lnTo>
                <a:lnTo>
                  <a:pt x="2606256" y="1607367"/>
                </a:lnTo>
                <a:lnTo>
                  <a:pt x="2565021" y="1637595"/>
                </a:lnTo>
                <a:lnTo>
                  <a:pt x="2524128" y="1668048"/>
                </a:lnTo>
                <a:lnTo>
                  <a:pt x="2483577" y="1698725"/>
                </a:lnTo>
                <a:lnTo>
                  <a:pt x="2443367" y="1729620"/>
                </a:lnTo>
                <a:lnTo>
                  <a:pt x="2403496" y="1760730"/>
                </a:lnTo>
                <a:lnTo>
                  <a:pt x="2363965" y="1792052"/>
                </a:lnTo>
                <a:lnTo>
                  <a:pt x="2324773" y="1823583"/>
                </a:lnTo>
                <a:lnTo>
                  <a:pt x="2285919" y="1855318"/>
                </a:lnTo>
                <a:lnTo>
                  <a:pt x="2247402" y="1887255"/>
                </a:lnTo>
                <a:lnTo>
                  <a:pt x="2209222" y="1919390"/>
                </a:lnTo>
                <a:lnTo>
                  <a:pt x="2171377" y="1951718"/>
                </a:lnTo>
                <a:lnTo>
                  <a:pt x="2133868" y="1984238"/>
                </a:lnTo>
                <a:lnTo>
                  <a:pt x="2096694" y="2016946"/>
                </a:lnTo>
                <a:lnTo>
                  <a:pt x="2059854" y="2049837"/>
                </a:lnTo>
                <a:lnTo>
                  <a:pt x="2023347" y="2082908"/>
                </a:lnTo>
                <a:lnTo>
                  <a:pt x="1987172" y="2116157"/>
                </a:lnTo>
                <a:lnTo>
                  <a:pt x="1951329" y="2149578"/>
                </a:lnTo>
                <a:lnTo>
                  <a:pt x="1915818" y="2183170"/>
                </a:lnTo>
                <a:lnTo>
                  <a:pt x="1880637" y="2216928"/>
                </a:lnTo>
                <a:lnTo>
                  <a:pt x="1845786" y="2250849"/>
                </a:lnTo>
                <a:lnTo>
                  <a:pt x="1811264" y="2284930"/>
                </a:lnTo>
                <a:lnTo>
                  <a:pt x="1777070" y="2319166"/>
                </a:lnTo>
                <a:lnTo>
                  <a:pt x="1743205" y="2353555"/>
                </a:lnTo>
                <a:lnTo>
                  <a:pt x="1709666" y="2388093"/>
                </a:lnTo>
                <a:lnTo>
                  <a:pt x="1676454" y="2422777"/>
                </a:lnTo>
                <a:lnTo>
                  <a:pt x="1643567" y="2457602"/>
                </a:lnTo>
                <a:lnTo>
                  <a:pt x="1611006" y="2492566"/>
                </a:lnTo>
                <a:lnTo>
                  <a:pt x="1578769" y="2527664"/>
                </a:lnTo>
                <a:lnTo>
                  <a:pt x="1546855" y="2562895"/>
                </a:lnTo>
                <a:lnTo>
                  <a:pt x="1515265" y="2598253"/>
                </a:lnTo>
                <a:lnTo>
                  <a:pt x="1483997" y="2633736"/>
                </a:lnTo>
                <a:lnTo>
                  <a:pt x="1453050" y="2669340"/>
                </a:lnTo>
                <a:lnTo>
                  <a:pt x="1422424" y="2705061"/>
                </a:lnTo>
                <a:lnTo>
                  <a:pt x="1392119" y="2740896"/>
                </a:lnTo>
                <a:lnTo>
                  <a:pt x="1362133" y="2776842"/>
                </a:lnTo>
                <a:lnTo>
                  <a:pt x="1332466" y="2812895"/>
                </a:lnTo>
                <a:lnTo>
                  <a:pt x="1303118" y="2849051"/>
                </a:lnTo>
                <a:lnTo>
                  <a:pt x="1274087" y="2885308"/>
                </a:lnTo>
                <a:lnTo>
                  <a:pt x="1245372" y="2921661"/>
                </a:lnTo>
                <a:lnTo>
                  <a:pt x="1216974" y="2958107"/>
                </a:lnTo>
                <a:lnTo>
                  <a:pt x="1188891" y="2994643"/>
                </a:lnTo>
                <a:lnTo>
                  <a:pt x="1161123" y="3031264"/>
                </a:lnTo>
                <a:lnTo>
                  <a:pt x="1133669" y="3067969"/>
                </a:lnTo>
                <a:lnTo>
                  <a:pt x="1106529" y="3104752"/>
                </a:lnTo>
                <a:lnTo>
                  <a:pt x="1079701" y="3141611"/>
                </a:lnTo>
                <a:lnTo>
                  <a:pt x="1053185" y="3178542"/>
                </a:lnTo>
                <a:lnTo>
                  <a:pt x="1026981" y="3215542"/>
                </a:lnTo>
                <a:lnTo>
                  <a:pt x="1001087" y="3252607"/>
                </a:lnTo>
                <a:lnTo>
                  <a:pt x="975504" y="3289733"/>
                </a:lnTo>
                <a:lnTo>
                  <a:pt x="950229" y="3326918"/>
                </a:lnTo>
                <a:lnTo>
                  <a:pt x="925264" y="3364157"/>
                </a:lnTo>
                <a:lnTo>
                  <a:pt x="900606" y="3401447"/>
                </a:lnTo>
                <a:lnTo>
                  <a:pt x="876255" y="3438785"/>
                </a:lnTo>
                <a:lnTo>
                  <a:pt x="852211" y="3476167"/>
                </a:lnTo>
                <a:lnTo>
                  <a:pt x="828473" y="3513590"/>
                </a:lnTo>
                <a:lnTo>
                  <a:pt x="805040" y="3551050"/>
                </a:lnTo>
                <a:lnTo>
                  <a:pt x="781912" y="3588544"/>
                </a:lnTo>
                <a:lnTo>
                  <a:pt x="759087" y="3626068"/>
                </a:lnTo>
                <a:lnTo>
                  <a:pt x="736566" y="3663618"/>
                </a:lnTo>
                <a:lnTo>
                  <a:pt x="714347" y="3701192"/>
                </a:lnTo>
                <a:lnTo>
                  <a:pt x="692430" y="3738786"/>
                </a:lnTo>
                <a:lnTo>
                  <a:pt x="670814" y="3776395"/>
                </a:lnTo>
                <a:lnTo>
                  <a:pt x="402489" y="4252371"/>
                </a:lnTo>
                <a:lnTo>
                  <a:pt x="190065" y="4637463"/>
                </a:lnTo>
                <a:lnTo>
                  <a:pt x="50311" y="4895237"/>
                </a:lnTo>
                <a:lnTo>
                  <a:pt x="0" y="4989258"/>
                </a:lnTo>
                <a:close/>
              </a:path>
            </a:pathLst>
          </a:custGeom>
          <a:ln w="95250" cap="sq">
            <a:solidFill>
              <a:schemeClr val="tx1"/>
            </a:solidFill>
            <a:miter lim="800000"/>
          </a:ln>
        </p:spPr>
        <p:txBody>
          <a:bodyPr wrap="square" lIns="0" tIns="0" rIns="0" bIns="0" rtlCol="0"/>
          <a:lstStyle/>
          <a:p>
            <a:endParaRPr/>
          </a:p>
        </p:txBody>
      </p:sp>
      <p:pic>
        <p:nvPicPr>
          <p:cNvPr id="137" name="Picture 136" descr="NorQuest College crest">
            <a:extLst>
              <a:ext uri="{FF2B5EF4-FFF2-40B4-BE49-F238E27FC236}">
                <a16:creationId xmlns:a16="http://schemas.microsoft.com/office/drawing/2014/main" id="{5C609030-1770-8C4E-8C71-5968DD4CB6C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
        <p:nvSpPr>
          <p:cNvPr id="136" name="Picture Placeholder 2">
            <a:extLst>
              <a:ext uri="{FF2B5EF4-FFF2-40B4-BE49-F238E27FC236}">
                <a16:creationId xmlns:a16="http://schemas.microsoft.com/office/drawing/2014/main" id="{0982C85F-9437-8949-8C8A-658D67C62AE7}"/>
              </a:ext>
            </a:extLst>
          </p:cNvPr>
          <p:cNvSpPr>
            <a:spLocks noGrp="1"/>
          </p:cNvSpPr>
          <p:nvPr>
            <p:ph type="pic" sz="quarter" idx="11"/>
          </p:nvPr>
        </p:nvSpPr>
        <p:spPr>
          <a:xfrm>
            <a:off x="7239000" y="568664"/>
            <a:ext cx="4648200" cy="4648200"/>
          </a:xfrm>
          <a:prstGeom prst="ellipse">
            <a:avLst/>
          </a:prstGeom>
        </p:spPr>
        <p:txBody>
          <a:bodyPr/>
          <a:lstStyle>
            <a:lvl1pPr marL="0" indent="0">
              <a:buNone/>
              <a:defRPr/>
            </a:lvl1pPr>
          </a:lstStyle>
          <a:p>
            <a:endParaRPr lang="en-US"/>
          </a:p>
        </p:txBody>
      </p:sp>
    </p:spTree>
    <p:extLst>
      <p:ext uri="{BB962C8B-B14F-4D97-AF65-F5344CB8AC3E}">
        <p14:creationId xmlns:p14="http://schemas.microsoft.com/office/powerpoint/2010/main" val="2338490024"/>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Photo Slide">
    <p:bg>
      <p:bgPr>
        <a:solidFill>
          <a:schemeClr val="tx2"/>
        </a:solidFill>
        <a:effectLst/>
      </p:bgPr>
    </p:bg>
    <p:spTree>
      <p:nvGrpSpPr>
        <p:cNvPr id="1" name=""/>
        <p:cNvGrpSpPr/>
        <p:nvPr/>
      </p:nvGrpSpPr>
      <p:grpSpPr>
        <a:xfrm>
          <a:off x="0" y="0"/>
          <a:ext cx="0" cy="0"/>
          <a:chOff x="0" y="0"/>
          <a:chExt cx="0" cy="0"/>
        </a:xfrm>
      </p:grpSpPr>
      <p:sp>
        <p:nvSpPr>
          <p:cNvPr id="131" name="Rectangle 130">
            <a:extLst>
              <a:ext uri="{FF2B5EF4-FFF2-40B4-BE49-F238E27FC236}">
                <a16:creationId xmlns:a16="http://schemas.microsoft.com/office/drawing/2014/main" id="{C5744ADA-5A53-DA4B-87B3-737857D5CA23}"/>
              </a:ext>
              <a:ext uri="{C183D7F6-B498-43B3-948B-1728B52AA6E4}">
                <adec:decorative xmlns:adec="http://schemas.microsoft.com/office/drawing/2017/decorative" val="1"/>
              </a:ext>
            </a:extLst>
          </p:cNvPr>
          <p:cNvSpPr/>
          <p:nvPr userDrawn="1"/>
        </p:nvSpPr>
        <p:spPr>
          <a:xfrm>
            <a:off x="30480" y="20003"/>
            <a:ext cx="1216152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22222"/>
              </a:solidFill>
            </a:endParaRPr>
          </a:p>
        </p:txBody>
      </p:sp>
      <p:pic>
        <p:nvPicPr>
          <p:cNvPr id="264" name="Picture 263" descr="A group of four NorQuest graduates confidently smile and pose for the camera at convocation. All are wearing NorQuest's red graduate cap and gown.">
            <a:extLst>
              <a:ext uri="{FF2B5EF4-FFF2-40B4-BE49-F238E27FC236}">
                <a16:creationId xmlns:a16="http://schemas.microsoft.com/office/drawing/2014/main" id="{3AB92728-5378-DA45-9AC6-7BD81E45A601}"/>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l="-9824" t="4843" r="28422" b="421"/>
          <a:stretch/>
        </p:blipFill>
        <p:spPr>
          <a:xfrm>
            <a:off x="3352800" y="0"/>
            <a:ext cx="8839200" cy="6858000"/>
          </a:xfrm>
          <a:prstGeom prst="rect">
            <a:avLst/>
          </a:prstGeom>
        </p:spPr>
      </p:pic>
      <p:sp>
        <p:nvSpPr>
          <p:cNvPr id="265" name="Rectangle 264">
            <a:extLst>
              <a:ext uri="{FF2B5EF4-FFF2-40B4-BE49-F238E27FC236}">
                <a16:creationId xmlns:a16="http://schemas.microsoft.com/office/drawing/2014/main" id="{CA0463A3-FAD6-7642-B79C-FCBE8B4E3984}"/>
              </a:ext>
              <a:ext uri="{C183D7F6-B498-43B3-948B-1728B52AA6E4}">
                <adec:decorative xmlns:adec="http://schemas.microsoft.com/office/drawing/2017/decorative" val="1"/>
              </a:ext>
            </a:extLst>
          </p:cNvPr>
          <p:cNvSpPr/>
          <p:nvPr userDrawn="1"/>
        </p:nvSpPr>
        <p:spPr>
          <a:xfrm>
            <a:off x="0" y="-4763"/>
            <a:ext cx="6109501"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22222"/>
              </a:solidFill>
            </a:endParaRPr>
          </a:p>
        </p:txBody>
      </p:sp>
      <p:sp>
        <p:nvSpPr>
          <p:cNvPr id="266" name="Oval 265">
            <a:extLst>
              <a:ext uri="{FF2B5EF4-FFF2-40B4-BE49-F238E27FC236}">
                <a16:creationId xmlns:a16="http://schemas.microsoft.com/office/drawing/2014/main" id="{CD2CF169-5205-E64C-B6EA-8C9D75A1A182}"/>
              </a:ext>
              <a:ext uri="{C183D7F6-B498-43B3-948B-1728B52AA6E4}">
                <adec:decorative xmlns:adec="http://schemas.microsoft.com/office/drawing/2017/decorative" val="1"/>
              </a:ext>
            </a:extLst>
          </p:cNvPr>
          <p:cNvSpPr/>
          <p:nvPr userDrawn="1"/>
        </p:nvSpPr>
        <p:spPr>
          <a:xfrm>
            <a:off x="420671" y="357973"/>
            <a:ext cx="6132529" cy="6132529"/>
          </a:xfrm>
          <a:prstGeom prst="ellipse">
            <a:avLst/>
          </a:prstGeom>
          <a:solidFill>
            <a:srgbClr val="AA1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6" name="Picture 135" descr="NorQuest College crest">
            <a:extLst>
              <a:ext uri="{FF2B5EF4-FFF2-40B4-BE49-F238E27FC236}">
                <a16:creationId xmlns:a16="http://schemas.microsoft.com/office/drawing/2014/main" id="{85559093-F92E-6947-BFBF-A26F5E7DC92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
        <p:nvSpPr>
          <p:cNvPr id="4" name="Text Placeholder 3">
            <a:extLst>
              <a:ext uri="{FF2B5EF4-FFF2-40B4-BE49-F238E27FC236}">
                <a16:creationId xmlns:a16="http://schemas.microsoft.com/office/drawing/2014/main" id="{40EE6975-637A-1EAA-A288-AA356167B457}"/>
              </a:ext>
            </a:extLst>
          </p:cNvPr>
          <p:cNvSpPr>
            <a:spLocks noGrp="1"/>
          </p:cNvSpPr>
          <p:nvPr>
            <p:ph type="body" sz="quarter" idx="11" hasCustomPrompt="1"/>
          </p:nvPr>
        </p:nvSpPr>
        <p:spPr>
          <a:xfrm>
            <a:off x="1219200" y="1812215"/>
            <a:ext cx="4495800" cy="2133600"/>
          </a:xfrm>
        </p:spPr>
        <p:txBody>
          <a:bodyPr/>
          <a:lstStyle>
            <a:lvl1pPr marL="0" indent="0" algn="ctr">
              <a:buNone/>
              <a:defRPr kumimoji="0" lang="en-US" sz="5000" b="1" i="0" u="none" strike="noStrike" kern="0" cap="none" spc="0" normalizeH="0" baseline="0" noProof="0" smtClean="0">
                <a:ln>
                  <a:noFill/>
                </a:ln>
                <a:solidFill>
                  <a:srgbClr val="FFFFFF"/>
                </a:solidFill>
                <a:effectLst/>
                <a:uLnTx/>
                <a:uFillTx/>
                <a:latin typeface="Work Sans ExtraBold" pitchFamily="2" charset="77"/>
              </a:defRPr>
            </a:lvl1pPr>
          </a:lstStyle>
          <a:p>
            <a:pPr lvl="0"/>
            <a:r>
              <a:rPr kumimoji="0" lang="en-US" sz="5000" b="1" i="0" u="none" strike="noStrike" kern="0" cap="none" spc="0" normalizeH="0" baseline="0" noProof="0">
                <a:ln>
                  <a:noFill/>
                </a:ln>
                <a:solidFill>
                  <a:srgbClr val="FFFFFF"/>
                </a:solidFill>
                <a:effectLst/>
                <a:uLnTx/>
                <a:uFillTx/>
                <a:latin typeface="Work Sans ExtraBold" pitchFamily="2" charset="77"/>
                <a:ea typeface="+mj-ea"/>
                <a:cs typeface="+mj-cs"/>
              </a:rPr>
              <a:t>Header 1 goes here</a:t>
            </a:r>
            <a:endParaRPr lang="en-US"/>
          </a:p>
        </p:txBody>
      </p:sp>
      <p:sp>
        <p:nvSpPr>
          <p:cNvPr id="3" name="Text Placeholder 2">
            <a:extLst>
              <a:ext uri="{FF2B5EF4-FFF2-40B4-BE49-F238E27FC236}">
                <a16:creationId xmlns:a16="http://schemas.microsoft.com/office/drawing/2014/main" id="{4F029C5A-9C8F-FC46-8304-CCAED32E4FB9}"/>
              </a:ext>
            </a:extLst>
          </p:cNvPr>
          <p:cNvSpPr>
            <a:spLocks noGrp="1"/>
          </p:cNvSpPr>
          <p:nvPr>
            <p:ph type="body" sz="quarter" idx="10" hasCustomPrompt="1"/>
          </p:nvPr>
        </p:nvSpPr>
        <p:spPr>
          <a:xfrm>
            <a:off x="1752600" y="4114800"/>
            <a:ext cx="3571248" cy="1600200"/>
          </a:xfrm>
          <a:prstGeom prst="rect">
            <a:avLst/>
          </a:prstGeom>
        </p:spPr>
        <p:txBody>
          <a:bodyPr/>
          <a:lstStyle>
            <a:lvl1pPr marL="0" indent="0" algn="ctr">
              <a:lnSpc>
                <a:spcPct val="110000"/>
              </a:lnSpc>
              <a:buNone/>
              <a:defRPr sz="2400" b="0" i="1">
                <a:solidFill>
                  <a:schemeClr val="tx1"/>
                </a:solidFill>
                <a:latin typeface="Work Sans Medium" pitchFamily="2" charset="77"/>
              </a:defRPr>
            </a:lvl1pPr>
            <a:lvl2pPr algn="ctr">
              <a:defRPr b="0" i="1">
                <a:solidFill>
                  <a:sysClr val="windowText" lastClr="000000"/>
                </a:solidFill>
                <a:latin typeface="Work Sans Medium" pitchFamily="2" charset="77"/>
              </a:defRPr>
            </a:lvl2pPr>
            <a:lvl3pPr algn="ctr">
              <a:defRPr b="0" i="1">
                <a:solidFill>
                  <a:sysClr val="windowText" lastClr="000000"/>
                </a:solidFill>
                <a:latin typeface="Work Sans Medium" pitchFamily="2" charset="77"/>
              </a:defRPr>
            </a:lvl3pPr>
            <a:lvl4pPr algn="ctr">
              <a:defRPr b="0" i="1">
                <a:solidFill>
                  <a:sysClr val="windowText" lastClr="000000"/>
                </a:solidFill>
                <a:latin typeface="Work Sans Medium" pitchFamily="2" charset="77"/>
              </a:defRPr>
            </a:lvl4pPr>
            <a:lvl5pPr algn="ctr">
              <a:defRPr b="0" i="1">
                <a:solidFill>
                  <a:sysClr val="windowText" lastClr="000000"/>
                </a:solidFill>
                <a:latin typeface="Work Sans Medium" pitchFamily="2" charset="77"/>
              </a:defRPr>
            </a:lvl5pPr>
          </a:lstStyle>
          <a:p>
            <a:pPr lvl="0"/>
            <a:r>
              <a:rPr lang="en-US"/>
              <a:t>“Quote, </a:t>
            </a:r>
            <a:r>
              <a:rPr lang="en-US" err="1"/>
              <a:t>resedis</a:t>
            </a:r>
            <a:r>
              <a:rPr lang="en-US"/>
              <a:t> di </a:t>
            </a:r>
            <a:r>
              <a:rPr lang="en-US" err="1"/>
              <a:t>unt</a:t>
            </a:r>
            <a:r>
              <a:rPr lang="en-US"/>
              <a:t> </a:t>
            </a:r>
            <a:r>
              <a:rPr lang="en-US" err="1"/>
              <a:t>faci</a:t>
            </a:r>
            <a:r>
              <a:rPr lang="en-US"/>
              <a:t> doles ad </a:t>
            </a:r>
            <a:r>
              <a:rPr lang="en-US" err="1"/>
              <a:t>eatem</a:t>
            </a:r>
            <a:r>
              <a:rPr lang="en-US"/>
              <a:t> </a:t>
            </a:r>
            <a:r>
              <a:rPr lang="en-US" err="1"/>
              <a:t>estiand</a:t>
            </a:r>
            <a:r>
              <a:rPr lang="en-US"/>
              <a:t> </a:t>
            </a:r>
            <a:r>
              <a:rPr lang="en-US" err="1"/>
              <a:t>uciende</a:t>
            </a:r>
            <a:r>
              <a:rPr lang="en-US"/>
              <a:t>.” – Attribution</a:t>
            </a:r>
          </a:p>
        </p:txBody>
      </p:sp>
    </p:spTree>
    <p:extLst>
      <p:ext uri="{BB962C8B-B14F-4D97-AF65-F5344CB8AC3E}">
        <p14:creationId xmlns:p14="http://schemas.microsoft.com/office/powerpoint/2010/main" val="405889053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Photo Slide">
    <p:bg>
      <p:bgPr>
        <a:solidFill>
          <a:schemeClr val="tx2"/>
        </a:solidFill>
        <a:effectLst/>
      </p:bgPr>
    </p:bg>
    <p:spTree>
      <p:nvGrpSpPr>
        <p:cNvPr id="1" name=""/>
        <p:cNvGrpSpPr/>
        <p:nvPr/>
      </p:nvGrpSpPr>
      <p:grpSpPr>
        <a:xfrm>
          <a:off x="0" y="0"/>
          <a:ext cx="0" cy="0"/>
          <a:chOff x="0" y="0"/>
          <a:chExt cx="0" cy="0"/>
        </a:xfrm>
      </p:grpSpPr>
      <p:sp>
        <p:nvSpPr>
          <p:cNvPr id="131" name="Rectangle 130">
            <a:extLst>
              <a:ext uri="{FF2B5EF4-FFF2-40B4-BE49-F238E27FC236}">
                <a16:creationId xmlns:a16="http://schemas.microsoft.com/office/drawing/2014/main" id="{BEBA0F34-541F-6841-B319-3320588EB767}"/>
              </a:ext>
              <a:ext uri="{C183D7F6-B498-43B3-948B-1728B52AA6E4}">
                <adec:decorative xmlns:adec="http://schemas.microsoft.com/office/drawing/2017/decorative" val="1"/>
              </a:ext>
            </a:extLst>
          </p:cNvPr>
          <p:cNvSpPr/>
          <p:nvPr userDrawn="1"/>
        </p:nvSpPr>
        <p:spPr>
          <a:xfrm>
            <a:off x="-15240" y="0"/>
            <a:ext cx="1228344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22222"/>
              </a:solidFill>
            </a:endParaRPr>
          </a:p>
        </p:txBody>
      </p:sp>
      <p:sp>
        <p:nvSpPr>
          <p:cNvPr id="132" name="Picture Placeholder 2">
            <a:extLst>
              <a:ext uri="{FF2B5EF4-FFF2-40B4-BE49-F238E27FC236}">
                <a16:creationId xmlns:a16="http://schemas.microsoft.com/office/drawing/2014/main" id="{DFE3F433-5617-AE4D-BF06-08A35FDB6AEF}"/>
              </a:ext>
            </a:extLst>
          </p:cNvPr>
          <p:cNvSpPr>
            <a:spLocks noGrp="1"/>
          </p:cNvSpPr>
          <p:nvPr>
            <p:ph type="pic" sz="quarter" idx="10"/>
          </p:nvPr>
        </p:nvSpPr>
        <p:spPr>
          <a:xfrm>
            <a:off x="6109501" y="0"/>
            <a:ext cx="6158699" cy="6858000"/>
          </a:xfrm>
          <a:prstGeom prst="rect">
            <a:avLst/>
          </a:prstGeom>
        </p:spPr>
        <p:txBody>
          <a:bodyPr/>
          <a:lstStyle/>
          <a:p>
            <a:endParaRPr lang="en-US"/>
          </a:p>
        </p:txBody>
      </p:sp>
      <p:sp>
        <p:nvSpPr>
          <p:cNvPr id="265" name="Rectangle 264">
            <a:extLst>
              <a:ext uri="{FF2B5EF4-FFF2-40B4-BE49-F238E27FC236}">
                <a16:creationId xmlns:a16="http://schemas.microsoft.com/office/drawing/2014/main" id="{CA0463A3-FAD6-7642-B79C-FCBE8B4E3984}"/>
              </a:ext>
              <a:ext uri="{C183D7F6-B498-43B3-948B-1728B52AA6E4}">
                <adec:decorative xmlns:adec="http://schemas.microsoft.com/office/drawing/2017/decorative" val="1"/>
              </a:ext>
            </a:extLst>
          </p:cNvPr>
          <p:cNvSpPr/>
          <p:nvPr userDrawn="1"/>
        </p:nvSpPr>
        <p:spPr>
          <a:xfrm>
            <a:off x="-15240" y="-4763"/>
            <a:ext cx="6124741"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22222"/>
              </a:solidFill>
            </a:endParaRPr>
          </a:p>
        </p:txBody>
      </p:sp>
      <p:sp>
        <p:nvSpPr>
          <p:cNvPr id="266" name="Oval 265">
            <a:extLst>
              <a:ext uri="{FF2B5EF4-FFF2-40B4-BE49-F238E27FC236}">
                <a16:creationId xmlns:a16="http://schemas.microsoft.com/office/drawing/2014/main" id="{CD2CF169-5205-E64C-B6EA-8C9D75A1A182}"/>
              </a:ext>
              <a:ext uri="{C183D7F6-B498-43B3-948B-1728B52AA6E4}">
                <adec:decorative xmlns:adec="http://schemas.microsoft.com/office/drawing/2017/decorative" val="1"/>
              </a:ext>
            </a:extLst>
          </p:cNvPr>
          <p:cNvSpPr/>
          <p:nvPr userDrawn="1"/>
        </p:nvSpPr>
        <p:spPr>
          <a:xfrm>
            <a:off x="420671" y="357973"/>
            <a:ext cx="6132529" cy="6132529"/>
          </a:xfrm>
          <a:prstGeom prst="ellipse">
            <a:avLst/>
          </a:prstGeom>
          <a:solidFill>
            <a:srgbClr val="AA1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6" name="Picture 135" descr="NorQuest College crest">
            <a:extLst>
              <a:ext uri="{FF2B5EF4-FFF2-40B4-BE49-F238E27FC236}">
                <a16:creationId xmlns:a16="http://schemas.microsoft.com/office/drawing/2014/main" id="{85559093-F92E-6947-BFBF-A26F5E7DC92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9861" y="239937"/>
            <a:ext cx="444500" cy="508000"/>
          </a:xfrm>
          <a:prstGeom prst="rect">
            <a:avLst/>
          </a:prstGeom>
        </p:spPr>
      </p:pic>
      <p:sp>
        <p:nvSpPr>
          <p:cNvPr id="9" name="Text Placeholder 3">
            <a:extLst>
              <a:ext uri="{FF2B5EF4-FFF2-40B4-BE49-F238E27FC236}">
                <a16:creationId xmlns:a16="http://schemas.microsoft.com/office/drawing/2014/main" id="{B980B7FE-C973-68C8-1051-592450B9EF57}"/>
              </a:ext>
            </a:extLst>
          </p:cNvPr>
          <p:cNvSpPr>
            <a:spLocks noGrp="1"/>
          </p:cNvSpPr>
          <p:nvPr>
            <p:ph type="body" sz="quarter" idx="12" hasCustomPrompt="1"/>
          </p:nvPr>
        </p:nvSpPr>
        <p:spPr>
          <a:xfrm>
            <a:off x="1219200" y="1812215"/>
            <a:ext cx="4495800" cy="2133600"/>
          </a:xfrm>
        </p:spPr>
        <p:txBody>
          <a:bodyPr/>
          <a:lstStyle>
            <a:lvl1pPr marL="0" indent="0" algn="ctr">
              <a:buNone/>
              <a:defRPr kumimoji="0" lang="en-US" sz="5000" b="1" i="0" u="none" strike="noStrike" kern="0" cap="none" spc="0" normalizeH="0" baseline="0" noProof="0" smtClean="0">
                <a:ln>
                  <a:noFill/>
                </a:ln>
                <a:solidFill>
                  <a:srgbClr val="FFFFFF"/>
                </a:solidFill>
                <a:effectLst/>
                <a:uLnTx/>
                <a:uFillTx/>
                <a:latin typeface="Work Sans ExtraBold" pitchFamily="2" charset="77"/>
              </a:defRPr>
            </a:lvl1pPr>
          </a:lstStyle>
          <a:p>
            <a:pPr lvl="0"/>
            <a:r>
              <a:rPr kumimoji="0" lang="en-US" sz="5000" b="1" i="0" u="none" strike="noStrike" kern="0" cap="none" spc="0" normalizeH="0" baseline="0" noProof="0">
                <a:ln>
                  <a:noFill/>
                </a:ln>
                <a:solidFill>
                  <a:srgbClr val="FFFFFF"/>
                </a:solidFill>
                <a:effectLst/>
                <a:uLnTx/>
                <a:uFillTx/>
                <a:latin typeface="Work Sans ExtraBold" pitchFamily="2" charset="77"/>
                <a:ea typeface="+mj-ea"/>
                <a:cs typeface="+mj-cs"/>
              </a:rPr>
              <a:t>Header 1 goes here</a:t>
            </a:r>
            <a:endParaRPr lang="en-US"/>
          </a:p>
        </p:txBody>
      </p:sp>
      <p:sp>
        <p:nvSpPr>
          <p:cNvPr id="130" name="Text Placeholder 2">
            <a:extLst>
              <a:ext uri="{FF2B5EF4-FFF2-40B4-BE49-F238E27FC236}">
                <a16:creationId xmlns:a16="http://schemas.microsoft.com/office/drawing/2014/main" id="{AEE0029D-9CD4-004A-8DBD-6E59BB8597D6}"/>
              </a:ext>
            </a:extLst>
          </p:cNvPr>
          <p:cNvSpPr>
            <a:spLocks noGrp="1"/>
          </p:cNvSpPr>
          <p:nvPr>
            <p:ph type="body" sz="quarter" idx="11" hasCustomPrompt="1"/>
          </p:nvPr>
        </p:nvSpPr>
        <p:spPr>
          <a:xfrm>
            <a:off x="1752600" y="4114800"/>
            <a:ext cx="3571248" cy="1600200"/>
          </a:xfrm>
          <a:prstGeom prst="rect">
            <a:avLst/>
          </a:prstGeom>
        </p:spPr>
        <p:txBody>
          <a:bodyPr/>
          <a:lstStyle>
            <a:lvl1pPr marL="0" indent="0" algn="ctr">
              <a:lnSpc>
                <a:spcPct val="110000"/>
              </a:lnSpc>
              <a:buNone/>
              <a:defRPr sz="2400" b="0" i="1">
                <a:solidFill>
                  <a:schemeClr val="tx1"/>
                </a:solidFill>
                <a:latin typeface="Work Sans Medium" pitchFamily="2" charset="77"/>
              </a:defRPr>
            </a:lvl1pPr>
            <a:lvl2pPr algn="ctr">
              <a:defRPr b="0" i="1">
                <a:solidFill>
                  <a:sysClr val="windowText" lastClr="000000"/>
                </a:solidFill>
                <a:latin typeface="Work Sans Medium" pitchFamily="2" charset="77"/>
              </a:defRPr>
            </a:lvl2pPr>
            <a:lvl3pPr algn="ctr">
              <a:defRPr b="0" i="1">
                <a:solidFill>
                  <a:sysClr val="windowText" lastClr="000000"/>
                </a:solidFill>
                <a:latin typeface="Work Sans Medium" pitchFamily="2" charset="77"/>
              </a:defRPr>
            </a:lvl3pPr>
            <a:lvl4pPr algn="ctr">
              <a:defRPr b="0" i="1">
                <a:solidFill>
                  <a:sysClr val="windowText" lastClr="000000"/>
                </a:solidFill>
                <a:latin typeface="Work Sans Medium" pitchFamily="2" charset="77"/>
              </a:defRPr>
            </a:lvl4pPr>
            <a:lvl5pPr algn="ctr">
              <a:defRPr b="0" i="1">
                <a:solidFill>
                  <a:sysClr val="windowText" lastClr="000000"/>
                </a:solidFill>
                <a:latin typeface="Work Sans Medium" pitchFamily="2" charset="77"/>
              </a:defRPr>
            </a:lvl5pPr>
          </a:lstStyle>
          <a:p>
            <a:pPr lvl="0"/>
            <a:r>
              <a:rPr lang="en-US"/>
              <a:t>“Quote, </a:t>
            </a:r>
            <a:r>
              <a:rPr lang="en-US" err="1"/>
              <a:t>resedis</a:t>
            </a:r>
            <a:r>
              <a:rPr lang="en-US"/>
              <a:t> di </a:t>
            </a:r>
            <a:r>
              <a:rPr lang="en-US" err="1"/>
              <a:t>unt</a:t>
            </a:r>
            <a:r>
              <a:rPr lang="en-US"/>
              <a:t> </a:t>
            </a:r>
            <a:r>
              <a:rPr lang="en-US" err="1"/>
              <a:t>faci</a:t>
            </a:r>
            <a:r>
              <a:rPr lang="en-US"/>
              <a:t> doles ad </a:t>
            </a:r>
            <a:r>
              <a:rPr lang="en-US" err="1"/>
              <a:t>eatem</a:t>
            </a:r>
            <a:r>
              <a:rPr lang="en-US"/>
              <a:t> </a:t>
            </a:r>
            <a:r>
              <a:rPr lang="en-US" err="1"/>
              <a:t>estiand</a:t>
            </a:r>
            <a:r>
              <a:rPr lang="en-US"/>
              <a:t> </a:t>
            </a:r>
            <a:r>
              <a:rPr lang="en-US" err="1"/>
              <a:t>uciende</a:t>
            </a:r>
            <a:r>
              <a:rPr lang="en-US"/>
              <a:t>.” – Attribution</a:t>
            </a:r>
          </a:p>
        </p:txBody>
      </p:sp>
    </p:spTree>
    <p:extLst>
      <p:ext uri="{BB962C8B-B14F-4D97-AF65-F5344CB8AC3E}">
        <p14:creationId xmlns:p14="http://schemas.microsoft.com/office/powerpoint/2010/main" val="3471179738"/>
      </p:ext>
    </p:extLst>
  </p:cSld>
  <p:clrMapOvr>
    <a:overrideClrMapping bg1="dk1" tx1="lt1" bg2="dk2" tx2="lt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hoto Slide v2">
    <p:bg>
      <p:bgPr>
        <a:solidFill>
          <a:schemeClr val="tx1"/>
        </a:solidFill>
        <a:effectLst/>
      </p:bgPr>
    </p:bg>
    <p:spTree>
      <p:nvGrpSpPr>
        <p:cNvPr id="1" name=""/>
        <p:cNvGrpSpPr/>
        <p:nvPr/>
      </p:nvGrpSpPr>
      <p:grpSpPr>
        <a:xfrm>
          <a:off x="0" y="0"/>
          <a:ext cx="0" cy="0"/>
          <a:chOff x="0" y="0"/>
          <a:chExt cx="0" cy="0"/>
        </a:xfrm>
      </p:grpSpPr>
      <p:pic>
        <p:nvPicPr>
          <p:cNvPr id="130" name="Picture 129" descr="Two confident smiling female NorQuest students poses for a selfie on campus, by the front entrance." title="Two NorQuest students">
            <a:extLst>
              <a:ext uri="{FF2B5EF4-FFF2-40B4-BE49-F238E27FC236}">
                <a16:creationId xmlns:a16="http://schemas.microsoft.com/office/drawing/2014/main" id="{E733A96C-E75F-4041-B49B-705E9D6C497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59423" y="685800"/>
            <a:ext cx="4341374" cy="2882690"/>
          </a:xfrm>
          <a:prstGeom prst="rect">
            <a:avLst/>
          </a:prstGeom>
        </p:spPr>
      </p:pic>
      <p:pic>
        <p:nvPicPr>
          <p:cNvPr id="132" name="Picture 131" descr="A confident smiling NorQuest student poses on campus, above the atrium." title="NorQuest student">
            <a:extLst>
              <a:ext uri="{FF2B5EF4-FFF2-40B4-BE49-F238E27FC236}">
                <a16:creationId xmlns:a16="http://schemas.microsoft.com/office/drawing/2014/main" id="{674AE89A-CADB-1142-89BC-CF972E1B1765}"/>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3326"/>
            <a:ext cx="4567428" cy="6858000"/>
          </a:xfrm>
          <a:prstGeom prst="rect">
            <a:avLst/>
          </a:prstGeom>
        </p:spPr>
      </p:pic>
      <p:sp>
        <p:nvSpPr>
          <p:cNvPr id="133" name="Rectangle 132">
            <a:extLst>
              <a:ext uri="{FF2B5EF4-FFF2-40B4-BE49-F238E27FC236}">
                <a16:creationId xmlns:a16="http://schemas.microsoft.com/office/drawing/2014/main" id="{41EDB2FD-34E1-4D43-949B-35FCFA78B8FB}"/>
              </a:ext>
              <a:ext uri="{C183D7F6-B498-43B3-948B-1728B52AA6E4}">
                <adec:decorative xmlns:adec="http://schemas.microsoft.com/office/drawing/2017/decorative" val="1"/>
              </a:ext>
            </a:extLst>
          </p:cNvPr>
          <p:cNvSpPr/>
          <p:nvPr userDrawn="1"/>
        </p:nvSpPr>
        <p:spPr>
          <a:xfrm>
            <a:off x="4759423" y="3721651"/>
            <a:ext cx="6172200" cy="2514600"/>
          </a:xfrm>
          <a:prstGeom prst="rect">
            <a:avLst/>
          </a:prstGeom>
          <a:solidFill>
            <a:srgbClr val="E713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5" name="Picture 134" descr="NorQuest College crest">
            <a:extLst>
              <a:ext uri="{FF2B5EF4-FFF2-40B4-BE49-F238E27FC236}">
                <a16:creationId xmlns:a16="http://schemas.microsoft.com/office/drawing/2014/main" id="{BF24D931-2B5A-5B40-90AD-DC9D88A592AC}"/>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39" name="Text Placeholder 2">
            <a:extLst>
              <a:ext uri="{FF2B5EF4-FFF2-40B4-BE49-F238E27FC236}">
                <a16:creationId xmlns:a16="http://schemas.microsoft.com/office/drawing/2014/main" id="{884DA70F-201A-C642-8E97-DAB6639F813C}"/>
              </a:ext>
            </a:extLst>
          </p:cNvPr>
          <p:cNvSpPr>
            <a:spLocks noGrp="1"/>
          </p:cNvSpPr>
          <p:nvPr>
            <p:ph type="body" sz="quarter" idx="10" hasCustomPrompt="1"/>
          </p:nvPr>
        </p:nvSpPr>
        <p:spPr>
          <a:xfrm>
            <a:off x="5053759" y="3917363"/>
            <a:ext cx="5638800" cy="1937888"/>
          </a:xfrm>
          <a:prstGeom prst="rect">
            <a:avLst/>
          </a:prstGeom>
        </p:spPr>
        <p:txBody>
          <a:bodyPr anchor="t"/>
          <a:lstStyle>
            <a:lvl1pPr marL="0" indent="0">
              <a:buNone/>
              <a:defRPr sz="5000" baseline="0">
                <a:solidFill>
                  <a:schemeClr val="tx1"/>
                </a:solidFill>
                <a:latin typeface="WorkSans-ExtraBold" pitchFamily="2" charset="77"/>
              </a:defRPr>
            </a:lvl1pPr>
          </a:lstStyle>
          <a:p>
            <a:pPr lvl="0"/>
            <a:r>
              <a:rPr lang="en-US"/>
              <a:t>Header 1 text goes here</a:t>
            </a:r>
          </a:p>
        </p:txBody>
      </p:sp>
    </p:spTree>
    <p:extLst>
      <p:ext uri="{BB962C8B-B14F-4D97-AF65-F5344CB8AC3E}">
        <p14:creationId xmlns:p14="http://schemas.microsoft.com/office/powerpoint/2010/main" val="3483987622"/>
      </p:ext>
    </p:extLst>
  </p:cSld>
  <p:clrMapOvr>
    <a:overrideClrMapping bg1="dk1" tx1="lt1" bg2="dk2" tx2="lt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Photo Slide v2">
    <p:bg>
      <p:bgPr>
        <a:solidFill>
          <a:schemeClr val="tx1"/>
        </a:solidFill>
        <a:effectLst/>
      </p:bgPr>
    </p:bg>
    <p:spTree>
      <p:nvGrpSpPr>
        <p:cNvPr id="1" name=""/>
        <p:cNvGrpSpPr/>
        <p:nvPr/>
      </p:nvGrpSpPr>
      <p:grpSpPr>
        <a:xfrm>
          <a:off x="0" y="0"/>
          <a:ext cx="0" cy="0"/>
          <a:chOff x="0" y="0"/>
          <a:chExt cx="0" cy="0"/>
        </a:xfrm>
      </p:grpSpPr>
      <p:sp>
        <p:nvSpPr>
          <p:cNvPr id="133" name="Rectangle 132">
            <a:extLst>
              <a:ext uri="{FF2B5EF4-FFF2-40B4-BE49-F238E27FC236}">
                <a16:creationId xmlns:a16="http://schemas.microsoft.com/office/drawing/2014/main" id="{41EDB2FD-34E1-4D43-949B-35FCFA78B8FB}"/>
              </a:ext>
              <a:ext uri="{C183D7F6-B498-43B3-948B-1728B52AA6E4}">
                <adec:decorative xmlns:adec="http://schemas.microsoft.com/office/drawing/2017/decorative" val="1"/>
              </a:ext>
            </a:extLst>
          </p:cNvPr>
          <p:cNvSpPr/>
          <p:nvPr userDrawn="1"/>
        </p:nvSpPr>
        <p:spPr>
          <a:xfrm>
            <a:off x="5039664" y="4114800"/>
            <a:ext cx="6172200" cy="2743200"/>
          </a:xfrm>
          <a:prstGeom prst="rect">
            <a:avLst/>
          </a:prstGeom>
          <a:solidFill>
            <a:srgbClr val="E713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5" name="Picture 134" descr="NorQuest College crest">
            <a:extLst>
              <a:ext uri="{FF2B5EF4-FFF2-40B4-BE49-F238E27FC236}">
                <a16:creationId xmlns:a16="http://schemas.microsoft.com/office/drawing/2014/main" id="{BF24D931-2B5A-5B40-90AD-DC9D88A592A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39" name="Text Placeholder 2">
            <a:extLst>
              <a:ext uri="{FF2B5EF4-FFF2-40B4-BE49-F238E27FC236}">
                <a16:creationId xmlns:a16="http://schemas.microsoft.com/office/drawing/2014/main" id="{884DA70F-201A-C642-8E97-DAB6639F813C}"/>
              </a:ext>
            </a:extLst>
          </p:cNvPr>
          <p:cNvSpPr>
            <a:spLocks noGrp="1"/>
          </p:cNvSpPr>
          <p:nvPr>
            <p:ph type="body" sz="quarter" idx="10" hasCustomPrompt="1"/>
          </p:nvPr>
        </p:nvSpPr>
        <p:spPr>
          <a:xfrm>
            <a:off x="5334000" y="4310512"/>
            <a:ext cx="5638800" cy="1937888"/>
          </a:xfrm>
          <a:prstGeom prst="rect">
            <a:avLst/>
          </a:prstGeom>
        </p:spPr>
        <p:txBody>
          <a:bodyPr anchor="t"/>
          <a:lstStyle>
            <a:lvl1pPr marL="0" indent="0">
              <a:buNone/>
              <a:defRPr sz="5000" baseline="0">
                <a:solidFill>
                  <a:schemeClr val="tx1"/>
                </a:solidFill>
                <a:latin typeface="WorkSans-ExtraBold" pitchFamily="2" charset="77"/>
              </a:defRPr>
            </a:lvl1pPr>
          </a:lstStyle>
          <a:p>
            <a:pPr lvl="0"/>
            <a:r>
              <a:rPr lang="en-US"/>
              <a:t>Header 1 text goes here</a:t>
            </a:r>
          </a:p>
        </p:txBody>
      </p:sp>
      <p:sp>
        <p:nvSpPr>
          <p:cNvPr id="10" name="Picture Placeholder 2">
            <a:extLst>
              <a:ext uri="{FF2B5EF4-FFF2-40B4-BE49-F238E27FC236}">
                <a16:creationId xmlns:a16="http://schemas.microsoft.com/office/drawing/2014/main" id="{6212E1D3-8D09-5B40-AFB1-C5745B2C31D1}"/>
              </a:ext>
            </a:extLst>
          </p:cNvPr>
          <p:cNvSpPr>
            <a:spLocks noGrp="1"/>
          </p:cNvSpPr>
          <p:nvPr>
            <p:ph type="pic" sz="quarter" idx="11"/>
          </p:nvPr>
        </p:nvSpPr>
        <p:spPr>
          <a:xfrm>
            <a:off x="304800" y="0"/>
            <a:ext cx="4567238" cy="6858000"/>
          </a:xfrm>
          <a:prstGeom prst="rect">
            <a:avLst/>
          </a:prstGeom>
        </p:spPr>
        <p:txBody>
          <a:bodyPr/>
          <a:lstStyle>
            <a:lvl1pPr marL="0" indent="0">
              <a:buNone/>
              <a:defRPr/>
            </a:lvl1pPr>
          </a:lstStyle>
          <a:p>
            <a:endParaRPr lang="en-US"/>
          </a:p>
        </p:txBody>
      </p:sp>
      <p:sp>
        <p:nvSpPr>
          <p:cNvPr id="13" name="Picture Placeholder 4">
            <a:extLst>
              <a:ext uri="{FF2B5EF4-FFF2-40B4-BE49-F238E27FC236}">
                <a16:creationId xmlns:a16="http://schemas.microsoft.com/office/drawing/2014/main" id="{0ED2FB39-484A-F645-8858-453AD9AD602E}"/>
              </a:ext>
            </a:extLst>
          </p:cNvPr>
          <p:cNvSpPr>
            <a:spLocks noGrp="1"/>
          </p:cNvSpPr>
          <p:nvPr>
            <p:ph type="pic" sz="quarter" idx="12"/>
          </p:nvPr>
        </p:nvSpPr>
        <p:spPr>
          <a:xfrm>
            <a:off x="5040313" y="-9525"/>
            <a:ext cx="2655887" cy="3989388"/>
          </a:xfrm>
          <a:prstGeom prst="rect">
            <a:avLst/>
          </a:prstGeom>
        </p:spPr>
        <p:txBody>
          <a:bodyPr/>
          <a:lstStyle>
            <a:lvl1pPr marL="0" indent="0">
              <a:buNone/>
              <a:defRPr/>
            </a:lvl1pPr>
          </a:lstStyle>
          <a:p>
            <a:endParaRPr lang="en-US"/>
          </a:p>
        </p:txBody>
      </p:sp>
      <p:sp>
        <p:nvSpPr>
          <p:cNvPr id="16" name="Picture Placeholder 6">
            <a:extLst>
              <a:ext uri="{FF2B5EF4-FFF2-40B4-BE49-F238E27FC236}">
                <a16:creationId xmlns:a16="http://schemas.microsoft.com/office/drawing/2014/main" id="{DBEBD913-8A9B-6F4C-95C9-CCA3B311A1EF}"/>
              </a:ext>
            </a:extLst>
          </p:cNvPr>
          <p:cNvSpPr>
            <a:spLocks noGrp="1"/>
          </p:cNvSpPr>
          <p:nvPr>
            <p:ph type="pic" sz="quarter" idx="13"/>
          </p:nvPr>
        </p:nvSpPr>
        <p:spPr>
          <a:xfrm>
            <a:off x="7850188" y="1079500"/>
            <a:ext cx="4341812" cy="2882900"/>
          </a:xfrm>
          <a:prstGeom prst="rect">
            <a:avLst/>
          </a:prstGeom>
        </p:spPr>
        <p:txBody>
          <a:bodyPr/>
          <a:lstStyle>
            <a:lvl1pPr marL="0" indent="0">
              <a:buNone/>
              <a:defRPr/>
            </a:lvl1pPr>
          </a:lstStyle>
          <a:p>
            <a:endParaRPr lang="en-US"/>
          </a:p>
        </p:txBody>
      </p:sp>
    </p:spTree>
    <p:extLst>
      <p:ext uri="{BB962C8B-B14F-4D97-AF65-F5344CB8AC3E}">
        <p14:creationId xmlns:p14="http://schemas.microsoft.com/office/powerpoint/2010/main" val="1711578061"/>
      </p:ext>
    </p:extLst>
  </p:cSld>
  <p:clrMapOvr>
    <a:overrideClrMapping bg1="dk1" tx1="lt1" bg2="dk2" tx2="lt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Photo Slide v3">
    <p:bg>
      <p:bgPr>
        <a:solidFill>
          <a:schemeClr val="tx1"/>
        </a:solidFill>
        <a:effectLst/>
      </p:bgPr>
    </p:bg>
    <p:spTree>
      <p:nvGrpSpPr>
        <p:cNvPr id="1" name=""/>
        <p:cNvGrpSpPr/>
        <p:nvPr/>
      </p:nvGrpSpPr>
      <p:grpSpPr>
        <a:xfrm>
          <a:off x="0" y="0"/>
          <a:ext cx="0" cy="0"/>
          <a:chOff x="0" y="0"/>
          <a:chExt cx="0" cy="0"/>
        </a:xfrm>
      </p:grpSpPr>
      <p:pic>
        <p:nvPicPr>
          <p:cNvPr id="8" name="Picture 7" descr="Two confident smiling NorQuest students poses for a selfie on campus, on the spiral staircase. One student is male and one is female. They are making peace signs with their hands." title="Two NorQuest students">
            <a:extLst>
              <a:ext uri="{FF2B5EF4-FFF2-40B4-BE49-F238E27FC236}">
                <a16:creationId xmlns:a16="http://schemas.microsoft.com/office/drawing/2014/main" id="{FD2E5664-DD3E-F64B-B481-444E6CB4957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5541"/>
          <a:stretch/>
        </p:blipFill>
        <p:spPr>
          <a:xfrm>
            <a:off x="0" y="0"/>
            <a:ext cx="12192000" cy="6858000"/>
          </a:xfrm>
          <a:prstGeom prst="rect">
            <a:avLst/>
          </a:prstGeom>
        </p:spPr>
      </p:pic>
      <p:pic>
        <p:nvPicPr>
          <p:cNvPr id="135" name="Picture 134" descr="NorQuest College crest">
            <a:extLst>
              <a:ext uri="{FF2B5EF4-FFF2-40B4-BE49-F238E27FC236}">
                <a16:creationId xmlns:a16="http://schemas.microsoft.com/office/drawing/2014/main" id="{BF24D931-2B5A-5B40-90AD-DC9D88A592A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9" name="Oval 8">
            <a:extLst>
              <a:ext uri="{FF2B5EF4-FFF2-40B4-BE49-F238E27FC236}">
                <a16:creationId xmlns:a16="http://schemas.microsoft.com/office/drawing/2014/main" id="{BBBEF201-229F-1F45-A571-D82FD5F4334F}"/>
              </a:ext>
              <a:ext uri="{C183D7F6-B498-43B3-948B-1728B52AA6E4}">
                <adec:decorative xmlns:adec="http://schemas.microsoft.com/office/drawing/2017/decorative" val="1"/>
              </a:ext>
            </a:extLst>
          </p:cNvPr>
          <p:cNvSpPr/>
          <p:nvPr userDrawn="1"/>
        </p:nvSpPr>
        <p:spPr>
          <a:xfrm>
            <a:off x="-533400" y="2667000"/>
            <a:ext cx="5638800" cy="5638800"/>
          </a:xfrm>
          <a:prstGeom prst="ellipse">
            <a:avLst/>
          </a:prstGeom>
          <a:solidFill>
            <a:srgbClr val="FFB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Text Placeholder 2">
            <a:extLst>
              <a:ext uri="{FF2B5EF4-FFF2-40B4-BE49-F238E27FC236}">
                <a16:creationId xmlns:a16="http://schemas.microsoft.com/office/drawing/2014/main" id="{884DA70F-201A-C642-8E97-DAB6639F813C}"/>
              </a:ext>
            </a:extLst>
          </p:cNvPr>
          <p:cNvSpPr>
            <a:spLocks noGrp="1"/>
          </p:cNvSpPr>
          <p:nvPr>
            <p:ph type="body" sz="quarter" idx="10" hasCustomPrompt="1"/>
          </p:nvPr>
        </p:nvSpPr>
        <p:spPr>
          <a:xfrm>
            <a:off x="609600" y="3561612"/>
            <a:ext cx="3657600" cy="2610587"/>
          </a:xfrm>
          <a:prstGeom prst="rect">
            <a:avLst/>
          </a:prstGeom>
        </p:spPr>
        <p:txBody>
          <a:bodyPr anchor="t"/>
          <a:lstStyle>
            <a:lvl1pPr marL="0" indent="0">
              <a:buNone/>
              <a:defRPr sz="5000" baseline="0">
                <a:solidFill>
                  <a:schemeClr val="bg1"/>
                </a:solidFill>
                <a:latin typeface="WorkSans-ExtraBold" pitchFamily="2" charset="77"/>
              </a:defRPr>
            </a:lvl1pPr>
          </a:lstStyle>
          <a:p>
            <a:pPr lvl="0"/>
            <a:r>
              <a:rPr lang="en-US"/>
              <a:t>Header 1 text goes here</a:t>
            </a:r>
          </a:p>
        </p:txBody>
      </p:sp>
    </p:spTree>
    <p:extLst>
      <p:ext uri="{BB962C8B-B14F-4D97-AF65-F5344CB8AC3E}">
        <p14:creationId xmlns:p14="http://schemas.microsoft.com/office/powerpoint/2010/main" val="910442551"/>
      </p:ext>
    </p:extLst>
  </p:cSld>
  <p:clrMapOvr>
    <a:overrideClrMapping bg1="dk1" tx1="lt1" bg2="dk2" tx2="lt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1_Photo Slide v3">
    <p:bg>
      <p:bgPr>
        <a:solidFill>
          <a:schemeClr val="tx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3810692-19EA-D644-9D84-1327FA178094}"/>
              </a:ext>
            </a:extLst>
          </p:cNvPr>
          <p:cNvSpPr>
            <a:spLocks noGrp="1"/>
          </p:cNvSpPr>
          <p:nvPr>
            <p:ph type="pic" sz="quarter" idx="11"/>
          </p:nvPr>
        </p:nvSpPr>
        <p:spPr>
          <a:xfrm>
            <a:off x="0" y="0"/>
            <a:ext cx="12192000" cy="6858000"/>
          </a:xfrm>
          <a:prstGeom prst="rect">
            <a:avLst/>
          </a:prstGeom>
        </p:spPr>
        <p:txBody>
          <a:bodyPr/>
          <a:lstStyle>
            <a:lvl1pPr marL="0" indent="0">
              <a:buNone/>
              <a:defRPr/>
            </a:lvl1pPr>
          </a:lstStyle>
          <a:p>
            <a:endParaRPr lang="en-US"/>
          </a:p>
        </p:txBody>
      </p:sp>
      <p:pic>
        <p:nvPicPr>
          <p:cNvPr id="135" name="Picture 134" descr="NorQuest College crest">
            <a:extLst>
              <a:ext uri="{FF2B5EF4-FFF2-40B4-BE49-F238E27FC236}">
                <a16:creationId xmlns:a16="http://schemas.microsoft.com/office/drawing/2014/main" id="{BF24D931-2B5A-5B40-90AD-DC9D88A592A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9" name="Oval 8">
            <a:extLst>
              <a:ext uri="{FF2B5EF4-FFF2-40B4-BE49-F238E27FC236}">
                <a16:creationId xmlns:a16="http://schemas.microsoft.com/office/drawing/2014/main" id="{BBBEF201-229F-1F45-A571-D82FD5F4334F}"/>
              </a:ext>
              <a:ext uri="{C183D7F6-B498-43B3-948B-1728B52AA6E4}">
                <adec:decorative xmlns:adec="http://schemas.microsoft.com/office/drawing/2017/decorative" val="1"/>
              </a:ext>
            </a:extLst>
          </p:cNvPr>
          <p:cNvSpPr/>
          <p:nvPr userDrawn="1"/>
        </p:nvSpPr>
        <p:spPr>
          <a:xfrm>
            <a:off x="-533400" y="2667000"/>
            <a:ext cx="5638800" cy="5638800"/>
          </a:xfrm>
          <a:prstGeom prst="ellipse">
            <a:avLst/>
          </a:prstGeom>
          <a:solidFill>
            <a:srgbClr val="FFB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Text Placeholder 2">
            <a:extLst>
              <a:ext uri="{FF2B5EF4-FFF2-40B4-BE49-F238E27FC236}">
                <a16:creationId xmlns:a16="http://schemas.microsoft.com/office/drawing/2014/main" id="{884DA70F-201A-C642-8E97-DAB6639F813C}"/>
              </a:ext>
            </a:extLst>
          </p:cNvPr>
          <p:cNvSpPr>
            <a:spLocks noGrp="1"/>
          </p:cNvSpPr>
          <p:nvPr>
            <p:ph type="body" sz="quarter" idx="10" hasCustomPrompt="1"/>
          </p:nvPr>
        </p:nvSpPr>
        <p:spPr>
          <a:xfrm>
            <a:off x="609600" y="3561612"/>
            <a:ext cx="3657600" cy="2610587"/>
          </a:xfrm>
          <a:prstGeom prst="rect">
            <a:avLst/>
          </a:prstGeom>
        </p:spPr>
        <p:txBody>
          <a:bodyPr anchor="t"/>
          <a:lstStyle>
            <a:lvl1pPr marL="0" indent="0">
              <a:buNone/>
              <a:defRPr sz="5000" baseline="0">
                <a:solidFill>
                  <a:schemeClr val="bg1"/>
                </a:solidFill>
                <a:latin typeface="WorkSans-ExtraBold" pitchFamily="2" charset="77"/>
              </a:defRPr>
            </a:lvl1pPr>
          </a:lstStyle>
          <a:p>
            <a:pPr lvl="0"/>
            <a:r>
              <a:rPr lang="en-US"/>
              <a:t>Header 1 text goes here</a:t>
            </a:r>
          </a:p>
        </p:txBody>
      </p:sp>
    </p:spTree>
    <p:extLst>
      <p:ext uri="{BB962C8B-B14F-4D97-AF65-F5344CB8AC3E}">
        <p14:creationId xmlns:p14="http://schemas.microsoft.com/office/powerpoint/2010/main" val="953569986"/>
      </p:ext>
    </p:extLst>
  </p:cSld>
  <p:clrMapOvr>
    <a:overrideClrMapping bg1="dk1" tx1="lt1" bg2="dk2" tx2="lt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1_Photo Slide v4">
    <p:bg>
      <p:bgPr>
        <a:solidFill>
          <a:schemeClr val="tx1"/>
        </a:solidFill>
        <a:effectLst/>
      </p:bgPr>
    </p:bg>
    <p:spTree>
      <p:nvGrpSpPr>
        <p:cNvPr id="1" name=""/>
        <p:cNvGrpSpPr/>
        <p:nvPr/>
      </p:nvGrpSpPr>
      <p:grpSpPr>
        <a:xfrm>
          <a:off x="0" y="0"/>
          <a:ext cx="0" cy="0"/>
          <a:chOff x="0" y="0"/>
          <a:chExt cx="0" cy="0"/>
        </a:xfrm>
      </p:grpSpPr>
      <p:sp>
        <p:nvSpPr>
          <p:cNvPr id="133" name="Rectangle 132">
            <a:extLst>
              <a:ext uri="{FF2B5EF4-FFF2-40B4-BE49-F238E27FC236}">
                <a16:creationId xmlns:a16="http://schemas.microsoft.com/office/drawing/2014/main" id="{41EDB2FD-34E1-4D43-949B-35FCFA78B8FB}"/>
              </a:ext>
              <a:ext uri="{C183D7F6-B498-43B3-948B-1728B52AA6E4}">
                <adec:decorative xmlns:adec="http://schemas.microsoft.com/office/drawing/2017/decorative" val="1"/>
              </a:ext>
            </a:extLst>
          </p:cNvPr>
          <p:cNvSpPr/>
          <p:nvPr userDrawn="1"/>
        </p:nvSpPr>
        <p:spPr>
          <a:xfrm>
            <a:off x="6169295" y="4800600"/>
            <a:ext cx="6022705" cy="2057400"/>
          </a:xfrm>
          <a:prstGeom prst="rect">
            <a:avLst/>
          </a:prstGeom>
          <a:solidFill>
            <a:srgbClr val="E713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5" name="Picture 134" descr="NorQuest College crest">
            <a:extLst>
              <a:ext uri="{FF2B5EF4-FFF2-40B4-BE49-F238E27FC236}">
                <a16:creationId xmlns:a16="http://schemas.microsoft.com/office/drawing/2014/main" id="{BF24D931-2B5A-5B40-90AD-DC9D88A592A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39" name="Text Placeholder 2">
            <a:extLst>
              <a:ext uri="{FF2B5EF4-FFF2-40B4-BE49-F238E27FC236}">
                <a16:creationId xmlns:a16="http://schemas.microsoft.com/office/drawing/2014/main" id="{884DA70F-201A-C642-8E97-DAB6639F813C}"/>
              </a:ext>
            </a:extLst>
          </p:cNvPr>
          <p:cNvSpPr>
            <a:spLocks noGrp="1"/>
          </p:cNvSpPr>
          <p:nvPr>
            <p:ph type="body" sz="quarter" idx="10" hasCustomPrompt="1"/>
          </p:nvPr>
        </p:nvSpPr>
        <p:spPr>
          <a:xfrm>
            <a:off x="6463631" y="4996312"/>
            <a:ext cx="4813969" cy="1480688"/>
          </a:xfrm>
          <a:prstGeom prst="rect">
            <a:avLst/>
          </a:prstGeom>
        </p:spPr>
        <p:txBody>
          <a:bodyPr anchor="t"/>
          <a:lstStyle>
            <a:lvl1pPr marL="0" indent="0">
              <a:buNone/>
              <a:defRPr sz="3500" b="1" i="0" baseline="0">
                <a:solidFill>
                  <a:schemeClr val="tx1"/>
                </a:solidFill>
                <a:latin typeface="Work Sans" pitchFamily="2" charset="77"/>
              </a:defRPr>
            </a:lvl1pPr>
          </a:lstStyle>
          <a:p>
            <a:pPr lvl="0"/>
            <a:r>
              <a:rPr lang="en-US"/>
              <a:t>Header 1 text goes here</a:t>
            </a:r>
          </a:p>
        </p:txBody>
      </p:sp>
      <p:sp>
        <p:nvSpPr>
          <p:cNvPr id="11" name="Picture Placeholder 2">
            <a:extLst>
              <a:ext uri="{FF2B5EF4-FFF2-40B4-BE49-F238E27FC236}">
                <a16:creationId xmlns:a16="http://schemas.microsoft.com/office/drawing/2014/main" id="{56AF90D4-47E3-824D-B13E-6943B85FB2F3}"/>
              </a:ext>
            </a:extLst>
          </p:cNvPr>
          <p:cNvSpPr>
            <a:spLocks noGrp="1"/>
          </p:cNvSpPr>
          <p:nvPr>
            <p:ph type="pic" sz="quarter" idx="11"/>
          </p:nvPr>
        </p:nvSpPr>
        <p:spPr>
          <a:xfrm>
            <a:off x="0" y="0"/>
            <a:ext cx="6064250" cy="4038600"/>
          </a:xfrm>
          <a:prstGeom prst="rect">
            <a:avLst/>
          </a:prstGeom>
        </p:spPr>
        <p:txBody>
          <a:bodyPr/>
          <a:lstStyle>
            <a:lvl1pPr marL="0" indent="0">
              <a:buNone/>
              <a:defRPr/>
            </a:lvl1pPr>
          </a:lstStyle>
          <a:p>
            <a:endParaRPr lang="en-US"/>
          </a:p>
        </p:txBody>
      </p:sp>
      <p:sp>
        <p:nvSpPr>
          <p:cNvPr id="13" name="Picture Placeholder 4">
            <a:extLst>
              <a:ext uri="{FF2B5EF4-FFF2-40B4-BE49-F238E27FC236}">
                <a16:creationId xmlns:a16="http://schemas.microsoft.com/office/drawing/2014/main" id="{11F8F2F6-4D77-D44B-B791-19CFCF4E84CD}"/>
              </a:ext>
            </a:extLst>
          </p:cNvPr>
          <p:cNvSpPr>
            <a:spLocks noGrp="1"/>
          </p:cNvSpPr>
          <p:nvPr>
            <p:ph type="pic" sz="quarter" idx="12"/>
          </p:nvPr>
        </p:nvSpPr>
        <p:spPr>
          <a:xfrm>
            <a:off x="1989138" y="4140200"/>
            <a:ext cx="4075112" cy="2717800"/>
          </a:xfrm>
          <a:prstGeom prst="rect">
            <a:avLst/>
          </a:prstGeom>
        </p:spPr>
        <p:txBody>
          <a:bodyPr/>
          <a:lstStyle>
            <a:lvl1pPr marL="0" indent="0">
              <a:buNone/>
              <a:defRPr/>
            </a:lvl1pPr>
          </a:lstStyle>
          <a:p>
            <a:endParaRPr lang="en-US"/>
          </a:p>
        </p:txBody>
      </p:sp>
      <p:sp>
        <p:nvSpPr>
          <p:cNvPr id="16" name="Picture Placeholder 6">
            <a:extLst>
              <a:ext uri="{FF2B5EF4-FFF2-40B4-BE49-F238E27FC236}">
                <a16:creationId xmlns:a16="http://schemas.microsoft.com/office/drawing/2014/main" id="{F896430F-EB8D-C74D-9036-89F327942FEA}"/>
              </a:ext>
            </a:extLst>
          </p:cNvPr>
          <p:cNvSpPr>
            <a:spLocks noGrp="1"/>
          </p:cNvSpPr>
          <p:nvPr>
            <p:ph type="pic" sz="quarter" idx="13"/>
          </p:nvPr>
        </p:nvSpPr>
        <p:spPr>
          <a:xfrm>
            <a:off x="6167438" y="1219200"/>
            <a:ext cx="5262562" cy="3505200"/>
          </a:xfrm>
          <a:prstGeom prst="rect">
            <a:avLst/>
          </a:prstGeom>
        </p:spPr>
        <p:txBody>
          <a:bodyPr/>
          <a:lstStyle>
            <a:lvl1pPr marL="0" indent="0">
              <a:buNone/>
              <a:defRPr/>
            </a:lvl1pPr>
          </a:lstStyle>
          <a:p>
            <a:endParaRPr lang="en-US"/>
          </a:p>
        </p:txBody>
      </p:sp>
    </p:spTree>
    <p:extLst>
      <p:ext uri="{BB962C8B-B14F-4D97-AF65-F5344CB8AC3E}">
        <p14:creationId xmlns:p14="http://schemas.microsoft.com/office/powerpoint/2010/main" val="780624201"/>
      </p:ext>
    </p:extLst>
  </p:cSld>
  <p:clrMapOvr>
    <a:overrideClrMapping bg1="dk1" tx1="lt1" bg2="dk2" tx2="lt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Ref idx="1001">
        <a:schemeClr val="bg2"/>
      </p:bgRef>
    </p:bg>
    <p:spTree>
      <p:nvGrpSpPr>
        <p:cNvPr id="1" name=""/>
        <p:cNvGrpSpPr/>
        <p:nvPr/>
      </p:nvGrpSpPr>
      <p:grpSpPr>
        <a:xfrm>
          <a:off x="0" y="0"/>
          <a:ext cx="0" cy="0"/>
          <a:chOff x="0" y="0"/>
          <a:chExt cx="0" cy="0"/>
        </a:xfrm>
      </p:grpSpPr>
      <p:pic>
        <p:nvPicPr>
          <p:cNvPr id="28" name="Picture 27" descr="NorQuest College logo">
            <a:extLst>
              <a:ext uri="{FF2B5EF4-FFF2-40B4-BE49-F238E27FC236}">
                <a16:creationId xmlns:a16="http://schemas.microsoft.com/office/drawing/2014/main" id="{F2EF4790-3CE2-E140-B061-29854040770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908571" y="5336073"/>
            <a:ext cx="2308786" cy="573781"/>
          </a:xfrm>
          <a:prstGeom prst="rect">
            <a:avLst/>
          </a:prstGeom>
        </p:spPr>
      </p:pic>
      <p:sp>
        <p:nvSpPr>
          <p:cNvPr id="29" name="object 2">
            <a:extLst>
              <a:ext uri="{FF2B5EF4-FFF2-40B4-BE49-F238E27FC236}">
                <a16:creationId xmlns:a16="http://schemas.microsoft.com/office/drawing/2014/main" id="{098EB0EC-EEF3-3442-A29B-3BD2AC7687EA}"/>
              </a:ext>
              <a:ext uri="{C183D7F6-B498-43B3-948B-1728B52AA6E4}">
                <adec:decorative xmlns:adec="http://schemas.microsoft.com/office/drawing/2017/decorative" val="1"/>
              </a:ext>
            </a:extLst>
          </p:cNvPr>
          <p:cNvSpPr/>
          <p:nvPr userDrawn="1"/>
        </p:nvSpPr>
        <p:spPr>
          <a:xfrm rot="1046861">
            <a:off x="-1890236" y="-2333911"/>
            <a:ext cx="6733379" cy="6214496"/>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chemeClr val="bg1"/>
            </a:solidFill>
            <a:miter lim="800000"/>
          </a:ln>
        </p:spPr>
        <p:txBody>
          <a:bodyPr wrap="square" lIns="0" tIns="0" rIns="0" bIns="0" rtlCol="0"/>
          <a:lstStyle/>
          <a:p>
            <a:endParaRPr/>
          </a:p>
        </p:txBody>
      </p:sp>
      <p:sp>
        <p:nvSpPr>
          <p:cNvPr id="30" name="object 2">
            <a:extLst>
              <a:ext uri="{FF2B5EF4-FFF2-40B4-BE49-F238E27FC236}">
                <a16:creationId xmlns:a16="http://schemas.microsoft.com/office/drawing/2014/main" id="{F9CA0DB3-7B0F-FD43-BC59-D6DAF2615154}"/>
              </a:ext>
              <a:ext uri="{C183D7F6-B498-43B3-948B-1728B52AA6E4}">
                <adec:decorative xmlns:adec="http://schemas.microsoft.com/office/drawing/2017/decorative" val="1"/>
              </a:ext>
            </a:extLst>
          </p:cNvPr>
          <p:cNvSpPr/>
          <p:nvPr userDrawn="1"/>
        </p:nvSpPr>
        <p:spPr>
          <a:xfrm rot="21156348">
            <a:off x="7344178" y="4868765"/>
            <a:ext cx="7422964" cy="6850941"/>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chemeClr val="bg1"/>
            </a:solidFill>
            <a:miter lim="800000"/>
          </a:ln>
        </p:spPr>
        <p:txBody>
          <a:bodyPr wrap="square" lIns="0" tIns="0" rIns="0" bIns="0" rtlCol="0"/>
          <a:lstStyle/>
          <a:p>
            <a:endParaRPr/>
          </a:p>
        </p:txBody>
      </p:sp>
    </p:spTree>
    <p:extLst>
      <p:ext uri="{BB962C8B-B14F-4D97-AF65-F5344CB8AC3E}">
        <p14:creationId xmlns:p14="http://schemas.microsoft.com/office/powerpoint/2010/main" val="1460391959"/>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Closing Slide">
    <p:bg>
      <p:bgPr>
        <a:solidFill>
          <a:schemeClr val="bg1"/>
        </a:solidFill>
        <a:effectLst/>
      </p:bgPr>
    </p:bg>
    <p:spTree>
      <p:nvGrpSpPr>
        <p:cNvPr id="1" name=""/>
        <p:cNvGrpSpPr/>
        <p:nvPr/>
      </p:nvGrpSpPr>
      <p:grpSpPr>
        <a:xfrm>
          <a:off x="0" y="0"/>
          <a:ext cx="0" cy="0"/>
          <a:chOff x="0" y="0"/>
          <a:chExt cx="0" cy="0"/>
        </a:xfrm>
      </p:grpSpPr>
      <p:pic>
        <p:nvPicPr>
          <p:cNvPr id="28" name="Picture 27" descr="NorQuest College logo">
            <a:extLst>
              <a:ext uri="{FF2B5EF4-FFF2-40B4-BE49-F238E27FC236}">
                <a16:creationId xmlns:a16="http://schemas.microsoft.com/office/drawing/2014/main" id="{F2EF4790-3CE2-E140-B061-29854040770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4908571" y="5336073"/>
            <a:ext cx="2308785" cy="573781"/>
          </a:xfrm>
          <a:prstGeom prst="rect">
            <a:avLst/>
          </a:prstGeom>
        </p:spPr>
      </p:pic>
      <p:sp>
        <p:nvSpPr>
          <p:cNvPr id="29" name="object 2">
            <a:extLst>
              <a:ext uri="{FF2B5EF4-FFF2-40B4-BE49-F238E27FC236}">
                <a16:creationId xmlns:a16="http://schemas.microsoft.com/office/drawing/2014/main" id="{098EB0EC-EEF3-3442-A29B-3BD2AC7687EA}"/>
              </a:ext>
              <a:ext uri="{C183D7F6-B498-43B3-948B-1728B52AA6E4}">
                <adec:decorative xmlns:adec="http://schemas.microsoft.com/office/drawing/2017/decorative" val="1"/>
              </a:ext>
            </a:extLst>
          </p:cNvPr>
          <p:cNvSpPr/>
          <p:nvPr userDrawn="1"/>
        </p:nvSpPr>
        <p:spPr>
          <a:xfrm rot="1046861">
            <a:off x="-1890236" y="-2333911"/>
            <a:ext cx="6733379" cy="6214496"/>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chemeClr val="bg2"/>
            </a:solidFill>
            <a:miter lim="800000"/>
          </a:ln>
        </p:spPr>
        <p:txBody>
          <a:bodyPr wrap="square" lIns="0" tIns="0" rIns="0" bIns="0" rtlCol="0"/>
          <a:lstStyle/>
          <a:p>
            <a:endParaRPr/>
          </a:p>
        </p:txBody>
      </p:sp>
      <p:sp>
        <p:nvSpPr>
          <p:cNvPr id="30" name="object 2">
            <a:extLst>
              <a:ext uri="{FF2B5EF4-FFF2-40B4-BE49-F238E27FC236}">
                <a16:creationId xmlns:a16="http://schemas.microsoft.com/office/drawing/2014/main" id="{F9CA0DB3-7B0F-FD43-BC59-D6DAF2615154}"/>
              </a:ext>
              <a:ext uri="{C183D7F6-B498-43B3-948B-1728B52AA6E4}">
                <adec:decorative xmlns:adec="http://schemas.microsoft.com/office/drawing/2017/decorative" val="1"/>
              </a:ext>
            </a:extLst>
          </p:cNvPr>
          <p:cNvSpPr/>
          <p:nvPr userDrawn="1"/>
        </p:nvSpPr>
        <p:spPr>
          <a:xfrm rot="21156348">
            <a:off x="7344178" y="4868765"/>
            <a:ext cx="7422964" cy="6850941"/>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chemeClr val="accent2"/>
            </a:solidFill>
            <a:miter lim="800000"/>
          </a:ln>
        </p:spPr>
        <p:txBody>
          <a:bodyPr wrap="square" lIns="0" tIns="0" rIns="0" bIns="0" rtlCol="0"/>
          <a:lstStyle/>
          <a:p>
            <a:endParaRPr/>
          </a:p>
        </p:txBody>
      </p:sp>
    </p:spTree>
    <p:extLst>
      <p:ext uri="{BB962C8B-B14F-4D97-AF65-F5344CB8AC3E}">
        <p14:creationId xmlns:p14="http://schemas.microsoft.com/office/powerpoint/2010/main" val="322934213"/>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Two Column Slide">
    <p:bg>
      <p:bgRef idx="1001">
        <a:schemeClr val="bg1"/>
      </p:bgRef>
    </p:bg>
    <p:spTree>
      <p:nvGrpSpPr>
        <p:cNvPr id="1" name=""/>
        <p:cNvGrpSpPr/>
        <p:nvPr/>
      </p:nvGrpSpPr>
      <p:grpSpPr>
        <a:xfrm>
          <a:off x="0" y="0"/>
          <a:ext cx="0" cy="0"/>
          <a:chOff x="0" y="0"/>
          <a:chExt cx="0" cy="0"/>
        </a:xfrm>
      </p:grpSpPr>
      <p:sp>
        <p:nvSpPr>
          <p:cNvPr id="13" name="Holder 2">
            <a:extLst>
              <a:ext uri="{FF2B5EF4-FFF2-40B4-BE49-F238E27FC236}">
                <a16:creationId xmlns:a16="http://schemas.microsoft.com/office/drawing/2014/main" id="{4FA88F38-5861-6549-82A8-79FBCB841327}"/>
              </a:ext>
            </a:extLst>
          </p:cNvPr>
          <p:cNvSpPr>
            <a:spLocks noGrp="1"/>
          </p:cNvSpPr>
          <p:nvPr>
            <p:ph type="title" hasCustomPrompt="1"/>
          </p:nvPr>
        </p:nvSpPr>
        <p:spPr>
          <a:xfrm>
            <a:off x="1842040" y="1314796"/>
            <a:ext cx="3556258" cy="1617143"/>
          </a:xfrm>
          <a:prstGeom prst="rect">
            <a:avLst/>
          </a:prstGeom>
        </p:spPr>
        <p:txBody>
          <a:bodyPr lIns="0" tIns="0" rIns="0" bIns="0" anchor="t"/>
          <a:lstStyle>
            <a:lvl1pPr>
              <a:defRPr sz="5000" b="0" i="0" baseline="0">
                <a:solidFill>
                  <a:schemeClr val="tx1"/>
                </a:solidFill>
                <a:latin typeface="WorkSans-ExtraBold"/>
                <a:cs typeface="WorkSans-ExtraBold"/>
              </a:defRPr>
            </a:lvl1pPr>
          </a:lstStyle>
          <a:p>
            <a:r>
              <a:rPr lang="en-US"/>
              <a:t>Header 1 goes here</a:t>
            </a:r>
            <a:br>
              <a:rPr lang="en-US"/>
            </a:br>
            <a:endParaRPr/>
          </a:p>
        </p:txBody>
      </p:sp>
      <p:sp>
        <p:nvSpPr>
          <p:cNvPr id="3" name="Holder 3"/>
          <p:cNvSpPr>
            <a:spLocks noGrp="1"/>
          </p:cNvSpPr>
          <p:nvPr>
            <p:ph type="subTitle" idx="4" hasCustomPrompt="1"/>
          </p:nvPr>
        </p:nvSpPr>
        <p:spPr>
          <a:xfrm>
            <a:off x="6431912" y="1314796"/>
            <a:ext cx="4236087" cy="2392193"/>
          </a:xfrm>
          <a:prstGeom prst="rect">
            <a:avLst/>
          </a:prstGeom>
        </p:spPr>
        <p:txBody>
          <a:bodyPr wrap="square" lIns="0" tIns="0" rIns="0" bIns="0">
            <a:spAutoFit/>
          </a:bodyPr>
          <a:lstStyle>
            <a:lvl1pPr marL="12700" marR="5080" indent="0" defTabSz="914400" eaLnBrk="1" fontAlgn="auto" latinLnBrk="0" hangingPunct="1">
              <a:lnSpc>
                <a:spcPct val="131900"/>
              </a:lnSpc>
              <a:spcBef>
                <a:spcPts val="100"/>
              </a:spcBef>
              <a:spcAft>
                <a:spcPts val="0"/>
              </a:spcAft>
              <a:buClrTx/>
              <a:buSzTx/>
              <a:buFontTx/>
              <a:buNone/>
              <a:tabLst/>
              <a:defRPr sz="2400" b="0" i="0" baseline="0">
                <a:solidFill>
                  <a:schemeClr val="tx1"/>
                </a:solidFill>
                <a:latin typeface="Work Sans" pitchFamily="2" charset="77"/>
                <a:cs typeface="Work Sans" pitchFamily="2" charset="77"/>
              </a:defRPr>
            </a:lvl1pPr>
          </a:lstStyle>
          <a:p>
            <a:pPr marL="12700" marR="5080">
              <a:lnSpc>
                <a:spcPct val="131900"/>
              </a:lnSpc>
              <a:spcBef>
                <a:spcPts val="100"/>
              </a:spcBef>
            </a:pPr>
            <a:r>
              <a:rPr lang="en-CA" sz="2400">
                <a:solidFill>
                  <a:srgbClr val="212121"/>
                </a:solidFill>
                <a:latin typeface="Work Sans"/>
                <a:cs typeface="Work Sans"/>
              </a:rPr>
              <a:t>Body</a:t>
            </a:r>
            <a:r>
              <a:rPr lang="en-CA" sz="2400" spc="-80">
                <a:solidFill>
                  <a:srgbClr val="212121"/>
                </a:solidFill>
                <a:latin typeface="Work Sans"/>
                <a:cs typeface="Work Sans"/>
              </a:rPr>
              <a:t> </a:t>
            </a:r>
            <a:r>
              <a:rPr lang="en-CA" sz="2400">
                <a:solidFill>
                  <a:srgbClr val="212121"/>
                </a:solidFill>
                <a:latin typeface="Work Sans"/>
                <a:cs typeface="Work Sans"/>
              </a:rPr>
              <a:t>copy</a:t>
            </a:r>
            <a:r>
              <a:rPr lang="en-CA" sz="2400" spc="-80">
                <a:solidFill>
                  <a:srgbClr val="212121"/>
                </a:solidFill>
                <a:latin typeface="Work Sans"/>
                <a:cs typeface="Work Sans"/>
              </a:rPr>
              <a:t> </a:t>
            </a:r>
            <a:r>
              <a:rPr lang="en-CA" sz="2400">
                <a:solidFill>
                  <a:srgbClr val="212121"/>
                </a:solidFill>
                <a:latin typeface="Work Sans"/>
                <a:cs typeface="Work Sans"/>
              </a:rPr>
              <a:t>goes</a:t>
            </a:r>
            <a:r>
              <a:rPr lang="en-CA" sz="2400" spc="-75">
                <a:solidFill>
                  <a:srgbClr val="212121"/>
                </a:solidFill>
                <a:latin typeface="Work Sans"/>
                <a:cs typeface="Work Sans"/>
              </a:rPr>
              <a:t> </a:t>
            </a:r>
            <a:r>
              <a:rPr lang="en-CA" sz="2400">
                <a:solidFill>
                  <a:srgbClr val="212121"/>
                </a:solidFill>
                <a:latin typeface="Work Sans"/>
                <a:cs typeface="Work Sans"/>
              </a:rPr>
              <a:t>here</a:t>
            </a:r>
            <a:r>
              <a:rPr lang="en-CA" sz="2400" spc="-80">
                <a:solidFill>
                  <a:srgbClr val="212121"/>
                </a:solidFill>
                <a:latin typeface="Work Sans"/>
                <a:cs typeface="Work Sans"/>
              </a:rPr>
              <a:t> </a:t>
            </a:r>
            <a:r>
              <a:rPr lang="en-CA" sz="2400" err="1">
                <a:solidFill>
                  <a:srgbClr val="212121"/>
                </a:solidFill>
                <a:latin typeface="Work Sans"/>
                <a:cs typeface="Work Sans"/>
              </a:rPr>
              <a:t>sint</a:t>
            </a:r>
            <a:r>
              <a:rPr lang="en-CA" sz="2400" spc="-75">
                <a:solidFill>
                  <a:srgbClr val="212121"/>
                </a:solidFill>
                <a:latin typeface="Work Sans"/>
                <a:cs typeface="Work Sans"/>
              </a:rPr>
              <a:t> </a:t>
            </a:r>
            <a:r>
              <a:rPr lang="en-CA" sz="2400" spc="-25">
                <a:solidFill>
                  <a:srgbClr val="212121"/>
                </a:solidFill>
                <a:latin typeface="Work Sans"/>
                <a:cs typeface="Work Sans"/>
              </a:rPr>
              <a:t>et </a:t>
            </a:r>
            <a:r>
              <a:rPr lang="en-CA" sz="2400" err="1">
                <a:solidFill>
                  <a:srgbClr val="212121"/>
                </a:solidFill>
                <a:latin typeface="Work Sans"/>
                <a:cs typeface="Work Sans"/>
              </a:rPr>
              <a:t>faciis</a:t>
            </a:r>
            <a:r>
              <a:rPr lang="en-CA" sz="2400" spc="-65">
                <a:solidFill>
                  <a:srgbClr val="212121"/>
                </a:solidFill>
                <a:latin typeface="Work Sans"/>
                <a:cs typeface="Work Sans"/>
              </a:rPr>
              <a:t> </a:t>
            </a:r>
            <a:r>
              <a:rPr lang="en-CA" sz="2400" err="1">
                <a:solidFill>
                  <a:srgbClr val="212121"/>
                </a:solidFill>
                <a:latin typeface="Work Sans"/>
                <a:cs typeface="Work Sans"/>
              </a:rPr>
              <a:t>estem</a:t>
            </a:r>
            <a:r>
              <a:rPr lang="en-CA" sz="2400" spc="-65">
                <a:solidFill>
                  <a:srgbClr val="212121"/>
                </a:solidFill>
                <a:latin typeface="Work Sans"/>
                <a:cs typeface="Work Sans"/>
              </a:rPr>
              <a:t> </a:t>
            </a:r>
            <a:r>
              <a:rPr lang="en-CA" sz="2400" err="1">
                <a:solidFill>
                  <a:srgbClr val="212121"/>
                </a:solidFill>
                <a:latin typeface="Work Sans"/>
                <a:cs typeface="Work Sans"/>
              </a:rPr>
              <a:t>cor</a:t>
            </a:r>
            <a:r>
              <a:rPr lang="en-CA" sz="2400" spc="-65">
                <a:solidFill>
                  <a:srgbClr val="212121"/>
                </a:solidFill>
                <a:latin typeface="Work Sans"/>
                <a:cs typeface="Work Sans"/>
              </a:rPr>
              <a:t> </a:t>
            </a:r>
            <a:r>
              <a:rPr lang="en-CA" sz="2400">
                <a:solidFill>
                  <a:srgbClr val="212121"/>
                </a:solidFill>
                <a:latin typeface="Work Sans"/>
                <a:cs typeface="Work Sans"/>
              </a:rPr>
              <a:t>ma</a:t>
            </a:r>
            <a:r>
              <a:rPr lang="en-CA" sz="2400" spc="-65">
                <a:solidFill>
                  <a:srgbClr val="212121"/>
                </a:solidFill>
                <a:latin typeface="Work Sans"/>
                <a:cs typeface="Work Sans"/>
              </a:rPr>
              <a:t> </a:t>
            </a:r>
            <a:r>
              <a:rPr lang="en-CA" sz="2400">
                <a:solidFill>
                  <a:srgbClr val="212121"/>
                </a:solidFill>
                <a:latin typeface="Work Sans"/>
                <a:cs typeface="Work Sans"/>
              </a:rPr>
              <a:t>as</a:t>
            </a:r>
            <a:r>
              <a:rPr lang="en-CA" sz="2400" spc="-65">
                <a:solidFill>
                  <a:srgbClr val="212121"/>
                </a:solidFill>
                <a:latin typeface="Work Sans"/>
                <a:cs typeface="Work Sans"/>
              </a:rPr>
              <a:t> </a:t>
            </a:r>
            <a:r>
              <a:rPr lang="en-CA" sz="2400" spc="-30" err="1">
                <a:solidFill>
                  <a:srgbClr val="212121"/>
                </a:solidFill>
                <a:latin typeface="Work Sans"/>
                <a:cs typeface="Work Sans"/>
              </a:rPr>
              <a:t>auda</a:t>
            </a:r>
            <a:r>
              <a:rPr lang="en-CA" sz="2400" spc="-30">
                <a:solidFill>
                  <a:srgbClr val="212121"/>
                </a:solidFill>
                <a:latin typeface="Work Sans"/>
                <a:cs typeface="Work Sans"/>
              </a:rPr>
              <a:t> </a:t>
            </a:r>
            <a:r>
              <a:rPr lang="en-CA" sz="2400" err="1">
                <a:solidFill>
                  <a:srgbClr val="212121"/>
                </a:solidFill>
                <a:latin typeface="Work Sans"/>
                <a:cs typeface="Work Sans"/>
              </a:rPr>
              <a:t>dolum</a:t>
            </a:r>
            <a:r>
              <a:rPr lang="en-CA" sz="2400" spc="-114">
                <a:solidFill>
                  <a:srgbClr val="212121"/>
                </a:solidFill>
                <a:latin typeface="Work Sans"/>
                <a:cs typeface="Work Sans"/>
              </a:rPr>
              <a:t> </a:t>
            </a:r>
            <a:r>
              <a:rPr lang="en-CA" sz="2400" err="1">
                <a:solidFill>
                  <a:srgbClr val="212121"/>
                </a:solidFill>
                <a:latin typeface="Work Sans"/>
                <a:cs typeface="Work Sans"/>
              </a:rPr>
              <a:t>sequod</a:t>
            </a:r>
            <a:r>
              <a:rPr lang="en-CA" sz="2400" spc="-114">
                <a:solidFill>
                  <a:srgbClr val="212121"/>
                </a:solidFill>
                <a:latin typeface="Work Sans"/>
                <a:cs typeface="Work Sans"/>
              </a:rPr>
              <a:t> </a:t>
            </a:r>
            <a:r>
              <a:rPr lang="en-CA" sz="2400" err="1">
                <a:solidFill>
                  <a:srgbClr val="212121"/>
                </a:solidFill>
                <a:latin typeface="Work Sans"/>
                <a:cs typeface="Work Sans"/>
              </a:rPr>
              <a:t>mollatem</a:t>
            </a:r>
            <a:r>
              <a:rPr lang="en-CA" sz="2400" spc="-114">
                <a:solidFill>
                  <a:srgbClr val="212121"/>
                </a:solidFill>
                <a:latin typeface="Work Sans"/>
                <a:cs typeface="Work Sans"/>
              </a:rPr>
              <a:t> </a:t>
            </a:r>
            <a:r>
              <a:rPr lang="en-CA" sz="2400" spc="-25" err="1">
                <a:solidFill>
                  <a:srgbClr val="212121"/>
                </a:solidFill>
                <a:latin typeface="Work Sans"/>
                <a:cs typeface="Work Sans"/>
              </a:rPr>
              <a:t>aut</a:t>
            </a:r>
            <a:r>
              <a:rPr lang="en-CA" sz="2400" spc="-25">
                <a:solidFill>
                  <a:srgbClr val="212121"/>
                </a:solidFill>
                <a:latin typeface="Work Sans"/>
                <a:cs typeface="Work Sans"/>
              </a:rPr>
              <a:t> </a:t>
            </a:r>
            <a:r>
              <a:rPr lang="en-CA" sz="2400" err="1">
                <a:solidFill>
                  <a:srgbClr val="212121"/>
                </a:solidFill>
                <a:latin typeface="Work Sans"/>
                <a:cs typeface="Work Sans"/>
              </a:rPr>
              <a:t>quam</a:t>
            </a:r>
            <a:r>
              <a:rPr lang="en-CA" sz="2400" spc="-70">
                <a:solidFill>
                  <a:srgbClr val="212121"/>
                </a:solidFill>
                <a:latin typeface="Work Sans"/>
                <a:cs typeface="Work Sans"/>
              </a:rPr>
              <a:t> </a:t>
            </a:r>
            <a:r>
              <a:rPr lang="en-CA" sz="2400" err="1">
                <a:solidFill>
                  <a:srgbClr val="212121"/>
                </a:solidFill>
                <a:latin typeface="Work Sans"/>
                <a:cs typeface="Work Sans"/>
              </a:rPr>
              <a:t>dus</a:t>
            </a:r>
            <a:r>
              <a:rPr lang="en-CA" sz="2400">
                <a:solidFill>
                  <a:srgbClr val="212121"/>
                </a:solidFill>
                <a:latin typeface="Work Sans"/>
                <a:cs typeface="Work Sans"/>
              </a:rPr>
              <a:t>,</a:t>
            </a:r>
            <a:r>
              <a:rPr lang="en-CA" sz="2400" spc="-70">
                <a:solidFill>
                  <a:srgbClr val="212121"/>
                </a:solidFill>
                <a:latin typeface="Work Sans"/>
                <a:cs typeface="Work Sans"/>
              </a:rPr>
              <a:t> </a:t>
            </a:r>
            <a:r>
              <a:rPr lang="en-CA" sz="2400" err="1">
                <a:solidFill>
                  <a:srgbClr val="212121"/>
                </a:solidFill>
                <a:latin typeface="Work Sans"/>
                <a:cs typeface="Work Sans"/>
              </a:rPr>
              <a:t>eos</a:t>
            </a:r>
            <a:r>
              <a:rPr lang="en-CA" sz="2400" spc="-70">
                <a:solidFill>
                  <a:srgbClr val="212121"/>
                </a:solidFill>
                <a:latin typeface="Work Sans"/>
                <a:cs typeface="Work Sans"/>
              </a:rPr>
              <a:t> </a:t>
            </a:r>
            <a:r>
              <a:rPr lang="en-CA" sz="2400" err="1">
                <a:solidFill>
                  <a:srgbClr val="212121"/>
                </a:solidFill>
                <a:latin typeface="Work Sans"/>
                <a:cs typeface="Work Sans"/>
              </a:rPr>
              <a:t>undi</a:t>
            </a:r>
            <a:r>
              <a:rPr lang="en-CA" sz="2400" spc="-70">
                <a:solidFill>
                  <a:srgbClr val="212121"/>
                </a:solidFill>
                <a:latin typeface="Work Sans"/>
                <a:cs typeface="Work Sans"/>
              </a:rPr>
              <a:t> </a:t>
            </a:r>
            <a:r>
              <a:rPr lang="en-CA" sz="2400" err="1">
                <a:solidFill>
                  <a:srgbClr val="212121"/>
                </a:solidFill>
                <a:latin typeface="Work Sans"/>
                <a:cs typeface="Work Sans"/>
              </a:rPr>
              <a:t>te</a:t>
            </a:r>
            <a:r>
              <a:rPr lang="en-CA" sz="2400" spc="-65">
                <a:solidFill>
                  <a:srgbClr val="212121"/>
                </a:solidFill>
                <a:latin typeface="Work Sans"/>
                <a:cs typeface="Work Sans"/>
              </a:rPr>
              <a:t> </a:t>
            </a:r>
            <a:r>
              <a:rPr lang="en-CA" sz="2400" spc="-20" err="1">
                <a:solidFill>
                  <a:srgbClr val="212121"/>
                </a:solidFill>
                <a:latin typeface="Work Sans"/>
                <a:cs typeface="Work Sans"/>
              </a:rPr>
              <a:t>volor</a:t>
            </a:r>
            <a:endParaRPr lang="en-CA" sz="2400" spc="-20">
              <a:solidFill>
                <a:srgbClr val="212121"/>
              </a:solidFill>
              <a:latin typeface="Work Sans"/>
              <a:cs typeface="Work Sans"/>
            </a:endParaRPr>
          </a:p>
        </p:txBody>
      </p:sp>
      <p:sp>
        <p:nvSpPr>
          <p:cNvPr id="9" name="Text Placeholder 8">
            <a:extLst>
              <a:ext uri="{FF2B5EF4-FFF2-40B4-BE49-F238E27FC236}">
                <a16:creationId xmlns:a16="http://schemas.microsoft.com/office/drawing/2014/main" id="{312B274E-2943-6048-952D-61D7EC80EF6B}"/>
              </a:ext>
            </a:extLst>
          </p:cNvPr>
          <p:cNvSpPr>
            <a:spLocks noGrp="1"/>
          </p:cNvSpPr>
          <p:nvPr>
            <p:ph type="body" sz="quarter" idx="10" hasCustomPrompt="1"/>
          </p:nvPr>
        </p:nvSpPr>
        <p:spPr>
          <a:xfrm>
            <a:off x="6402095" y="4171604"/>
            <a:ext cx="4265903" cy="1371600"/>
          </a:xfrm>
          <a:prstGeom prst="rect">
            <a:avLst/>
          </a:prstGeom>
        </p:spPr>
        <p:txBody>
          <a:bodyPr/>
          <a:lstStyle>
            <a:lvl1pPr marL="0" indent="0">
              <a:lnSpc>
                <a:spcPct val="110000"/>
              </a:lnSpc>
              <a:buNone/>
              <a:defRPr sz="2400" b="0" i="1" baseline="0">
                <a:solidFill>
                  <a:schemeClr val="tx2"/>
                </a:solidFill>
                <a:latin typeface="Work Sans Medium" pitchFamily="2" charset="77"/>
              </a:defRPr>
            </a:lvl1pPr>
          </a:lstStyle>
          <a:p>
            <a:pPr lvl="0"/>
            <a:r>
              <a:rPr lang="en-US"/>
              <a:t>“Quote, </a:t>
            </a:r>
            <a:r>
              <a:rPr lang="en-US" err="1"/>
              <a:t>resedis</a:t>
            </a:r>
            <a:r>
              <a:rPr lang="en-US"/>
              <a:t> di </a:t>
            </a:r>
            <a:r>
              <a:rPr lang="en-US" err="1"/>
              <a:t>unt</a:t>
            </a:r>
            <a:r>
              <a:rPr lang="en-US"/>
              <a:t> </a:t>
            </a:r>
            <a:r>
              <a:rPr lang="en-US" err="1"/>
              <a:t>faci</a:t>
            </a:r>
            <a:r>
              <a:rPr lang="en-US"/>
              <a:t> doles ad </a:t>
            </a:r>
            <a:r>
              <a:rPr lang="en-US" err="1"/>
              <a:t>eatem</a:t>
            </a:r>
            <a:r>
              <a:rPr lang="en-US"/>
              <a:t> </a:t>
            </a:r>
            <a:r>
              <a:rPr lang="en-US" err="1"/>
              <a:t>estiand</a:t>
            </a:r>
            <a:r>
              <a:rPr lang="en-US"/>
              <a:t> </a:t>
            </a:r>
            <a:r>
              <a:rPr lang="en-US" err="1"/>
              <a:t>uciende</a:t>
            </a:r>
            <a:r>
              <a:rPr lang="en-US"/>
              <a:t>.” - </a:t>
            </a:r>
            <a:r>
              <a:rPr lang="en-US" err="1"/>
              <a:t>Atribution</a:t>
            </a:r>
            <a:endParaRPr lang="en-US"/>
          </a:p>
        </p:txBody>
      </p:sp>
      <p:sp>
        <p:nvSpPr>
          <p:cNvPr id="15" name="Holder 4">
            <a:extLst>
              <a:ext uri="{FF2B5EF4-FFF2-40B4-BE49-F238E27FC236}">
                <a16:creationId xmlns:a16="http://schemas.microsoft.com/office/drawing/2014/main" id="{EC18F13A-4A53-92EC-00FA-A1279E369AC1}"/>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sp>
        <p:nvSpPr>
          <p:cNvPr id="10" name="object 3">
            <a:extLst>
              <a:ext uri="{FF2B5EF4-FFF2-40B4-BE49-F238E27FC236}">
                <a16:creationId xmlns:a16="http://schemas.microsoft.com/office/drawing/2014/main" id="{F62B6079-505E-AF44-8F82-F9D00A8C0B67}"/>
              </a:ext>
              <a:ext uri="{C183D7F6-B498-43B3-948B-1728B52AA6E4}">
                <adec:decorative xmlns:adec="http://schemas.microsoft.com/office/drawing/2017/decorative" val="1"/>
              </a:ext>
            </a:extLst>
          </p:cNvPr>
          <p:cNvSpPr/>
          <p:nvPr userDrawn="1"/>
        </p:nvSpPr>
        <p:spPr>
          <a:xfrm>
            <a:off x="6288967" y="1065522"/>
            <a:ext cx="5903595"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rgbClr val="E61E26"/>
          </a:solidFill>
        </p:spPr>
        <p:txBody>
          <a:bodyPr wrap="square" lIns="0" tIns="0" rIns="0" bIns="0" rtlCol="0"/>
          <a:lstStyle/>
          <a:p>
            <a:endParaRPr/>
          </a:p>
        </p:txBody>
      </p:sp>
      <p:pic>
        <p:nvPicPr>
          <p:cNvPr id="11" name="Picture 10" descr="NorQuest College crest">
            <a:extLst>
              <a:ext uri="{FF2B5EF4-FFF2-40B4-BE49-F238E27FC236}">
                <a16:creationId xmlns:a16="http://schemas.microsoft.com/office/drawing/2014/main" id="{02DE44BA-8610-1B43-83D3-30CCE2AE229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2" name="object 3">
            <a:extLst>
              <a:ext uri="{FF2B5EF4-FFF2-40B4-BE49-F238E27FC236}">
                <a16:creationId xmlns:a16="http://schemas.microsoft.com/office/drawing/2014/main" id="{AA74E5C0-376B-0F41-A59C-0446D3A4000D}"/>
              </a:ext>
              <a:ext uri="{C183D7F6-B498-43B3-948B-1728B52AA6E4}">
                <adec:decorative xmlns:adec="http://schemas.microsoft.com/office/drawing/2017/decorative" val="1"/>
              </a:ext>
            </a:extLst>
          </p:cNvPr>
          <p:cNvSpPr/>
          <p:nvPr userDrawn="1"/>
        </p:nvSpPr>
        <p:spPr>
          <a:xfrm>
            <a:off x="-1371600" y="3962400"/>
            <a:ext cx="5181600" cy="5117286"/>
          </a:xfrm>
          <a:custGeom>
            <a:avLst/>
            <a:gdLst/>
            <a:ahLst/>
            <a:cxnLst/>
            <a:rect l="l" t="t" r="r" b="b"/>
            <a:pathLst>
              <a:path w="4962525" h="4900930">
                <a:moveTo>
                  <a:pt x="1930275" y="65030"/>
                </a:moveTo>
                <a:lnTo>
                  <a:pt x="1882783" y="76471"/>
                </a:lnTo>
                <a:lnTo>
                  <a:pt x="1835722" y="88760"/>
                </a:lnTo>
                <a:lnTo>
                  <a:pt x="1789099" y="101888"/>
                </a:lnTo>
                <a:lnTo>
                  <a:pt x="1742920" y="115843"/>
                </a:lnTo>
                <a:lnTo>
                  <a:pt x="1697192" y="130616"/>
                </a:lnTo>
                <a:lnTo>
                  <a:pt x="1651921" y="146196"/>
                </a:lnTo>
                <a:lnTo>
                  <a:pt x="1607114" y="162574"/>
                </a:lnTo>
                <a:lnTo>
                  <a:pt x="1562777" y="179738"/>
                </a:lnTo>
                <a:lnTo>
                  <a:pt x="1518916" y="197679"/>
                </a:lnTo>
                <a:lnTo>
                  <a:pt x="1475539" y="216387"/>
                </a:lnTo>
                <a:lnTo>
                  <a:pt x="1432651" y="235850"/>
                </a:lnTo>
                <a:lnTo>
                  <a:pt x="1390259" y="256060"/>
                </a:lnTo>
                <a:lnTo>
                  <a:pt x="1348370" y="277006"/>
                </a:lnTo>
                <a:lnTo>
                  <a:pt x="1306990" y="298677"/>
                </a:lnTo>
                <a:lnTo>
                  <a:pt x="1266126" y="321063"/>
                </a:lnTo>
                <a:lnTo>
                  <a:pt x="1225783" y="344155"/>
                </a:lnTo>
                <a:lnTo>
                  <a:pt x="1185969" y="367941"/>
                </a:lnTo>
                <a:lnTo>
                  <a:pt x="1146690" y="392413"/>
                </a:lnTo>
                <a:lnTo>
                  <a:pt x="1107953" y="417558"/>
                </a:lnTo>
                <a:lnTo>
                  <a:pt x="1069764" y="443368"/>
                </a:lnTo>
                <a:lnTo>
                  <a:pt x="1032129" y="469832"/>
                </a:lnTo>
                <a:lnTo>
                  <a:pt x="995055" y="496939"/>
                </a:lnTo>
                <a:lnTo>
                  <a:pt x="958548" y="524680"/>
                </a:lnTo>
                <a:lnTo>
                  <a:pt x="922616" y="553045"/>
                </a:lnTo>
                <a:lnTo>
                  <a:pt x="887264" y="582022"/>
                </a:lnTo>
                <a:lnTo>
                  <a:pt x="852498" y="611602"/>
                </a:lnTo>
                <a:lnTo>
                  <a:pt x="818327" y="641775"/>
                </a:lnTo>
                <a:lnTo>
                  <a:pt x="784755" y="672530"/>
                </a:lnTo>
                <a:lnTo>
                  <a:pt x="751789" y="703858"/>
                </a:lnTo>
                <a:lnTo>
                  <a:pt x="719437" y="735747"/>
                </a:lnTo>
                <a:lnTo>
                  <a:pt x="687704" y="768188"/>
                </a:lnTo>
                <a:lnTo>
                  <a:pt x="656596" y="801171"/>
                </a:lnTo>
                <a:lnTo>
                  <a:pt x="626121" y="834685"/>
                </a:lnTo>
                <a:lnTo>
                  <a:pt x="596285" y="868720"/>
                </a:lnTo>
                <a:lnTo>
                  <a:pt x="567094" y="903266"/>
                </a:lnTo>
                <a:lnTo>
                  <a:pt x="538555" y="938312"/>
                </a:lnTo>
                <a:lnTo>
                  <a:pt x="510675" y="973849"/>
                </a:lnTo>
                <a:lnTo>
                  <a:pt x="483459" y="1009866"/>
                </a:lnTo>
                <a:lnTo>
                  <a:pt x="456914" y="1046352"/>
                </a:lnTo>
                <a:lnTo>
                  <a:pt x="431047" y="1083299"/>
                </a:lnTo>
                <a:lnTo>
                  <a:pt x="405865" y="1120695"/>
                </a:lnTo>
                <a:lnTo>
                  <a:pt x="381373" y="1158530"/>
                </a:lnTo>
                <a:lnTo>
                  <a:pt x="357578" y="1196794"/>
                </a:lnTo>
                <a:lnTo>
                  <a:pt x="334488" y="1235477"/>
                </a:lnTo>
                <a:lnTo>
                  <a:pt x="312107" y="1274568"/>
                </a:lnTo>
                <a:lnTo>
                  <a:pt x="290443" y="1314058"/>
                </a:lnTo>
                <a:lnTo>
                  <a:pt x="269502" y="1353936"/>
                </a:lnTo>
                <a:lnTo>
                  <a:pt x="249291" y="1394192"/>
                </a:lnTo>
                <a:lnTo>
                  <a:pt x="229816" y="1434815"/>
                </a:lnTo>
                <a:lnTo>
                  <a:pt x="211084" y="1475796"/>
                </a:lnTo>
                <a:lnTo>
                  <a:pt x="193101" y="1517124"/>
                </a:lnTo>
                <a:lnTo>
                  <a:pt x="175873" y="1558790"/>
                </a:lnTo>
                <a:lnTo>
                  <a:pt x="159408" y="1600781"/>
                </a:lnTo>
                <a:lnTo>
                  <a:pt x="143711" y="1643090"/>
                </a:lnTo>
                <a:lnTo>
                  <a:pt x="128790" y="1685704"/>
                </a:lnTo>
                <a:lnTo>
                  <a:pt x="114650" y="1728615"/>
                </a:lnTo>
                <a:lnTo>
                  <a:pt x="101298" y="1771811"/>
                </a:lnTo>
                <a:lnTo>
                  <a:pt x="88740" y="1815284"/>
                </a:lnTo>
                <a:lnTo>
                  <a:pt x="76984" y="1859021"/>
                </a:lnTo>
                <a:lnTo>
                  <a:pt x="66035" y="1903014"/>
                </a:lnTo>
                <a:lnTo>
                  <a:pt x="55900" y="1947252"/>
                </a:lnTo>
                <a:lnTo>
                  <a:pt x="46586" y="1991724"/>
                </a:lnTo>
                <a:lnTo>
                  <a:pt x="38099" y="2036421"/>
                </a:lnTo>
                <a:lnTo>
                  <a:pt x="30445" y="2081332"/>
                </a:lnTo>
                <a:lnTo>
                  <a:pt x="23631" y="2126447"/>
                </a:lnTo>
                <a:lnTo>
                  <a:pt x="17664" y="2171756"/>
                </a:lnTo>
                <a:lnTo>
                  <a:pt x="12550" y="2217249"/>
                </a:lnTo>
                <a:lnTo>
                  <a:pt x="8295" y="2262914"/>
                </a:lnTo>
                <a:lnTo>
                  <a:pt x="4906" y="2308743"/>
                </a:lnTo>
                <a:lnTo>
                  <a:pt x="2389" y="2354725"/>
                </a:lnTo>
                <a:lnTo>
                  <a:pt x="752" y="2400850"/>
                </a:lnTo>
                <a:lnTo>
                  <a:pt x="0" y="2447107"/>
                </a:lnTo>
                <a:lnTo>
                  <a:pt x="139" y="2493486"/>
                </a:lnTo>
                <a:lnTo>
                  <a:pt x="1177" y="2539978"/>
                </a:lnTo>
                <a:lnTo>
                  <a:pt x="3120" y="2586571"/>
                </a:lnTo>
                <a:lnTo>
                  <a:pt x="5975" y="2633255"/>
                </a:lnTo>
                <a:lnTo>
                  <a:pt x="9747" y="2680021"/>
                </a:lnTo>
                <a:lnTo>
                  <a:pt x="14443" y="2726858"/>
                </a:lnTo>
                <a:lnTo>
                  <a:pt x="20071" y="2773756"/>
                </a:lnTo>
                <a:lnTo>
                  <a:pt x="26635" y="2820705"/>
                </a:lnTo>
                <a:lnTo>
                  <a:pt x="34144" y="2867694"/>
                </a:lnTo>
                <a:lnTo>
                  <a:pt x="42602" y="2914713"/>
                </a:lnTo>
                <a:lnTo>
                  <a:pt x="52018" y="2961752"/>
                </a:lnTo>
                <a:lnTo>
                  <a:pt x="62397" y="3008801"/>
                </a:lnTo>
                <a:lnTo>
                  <a:pt x="73693" y="3055638"/>
                </a:lnTo>
                <a:lnTo>
                  <a:pt x="85851" y="3102045"/>
                </a:lnTo>
                <a:lnTo>
                  <a:pt x="98860" y="3148014"/>
                </a:lnTo>
                <a:lnTo>
                  <a:pt x="112710" y="3193539"/>
                </a:lnTo>
                <a:lnTo>
                  <a:pt x="127390" y="3238614"/>
                </a:lnTo>
                <a:lnTo>
                  <a:pt x="142891" y="3283233"/>
                </a:lnTo>
                <a:lnTo>
                  <a:pt x="159202" y="3327389"/>
                </a:lnTo>
                <a:lnTo>
                  <a:pt x="176312" y="3371076"/>
                </a:lnTo>
                <a:lnTo>
                  <a:pt x="194212" y="3414287"/>
                </a:lnTo>
                <a:lnTo>
                  <a:pt x="212890" y="3457017"/>
                </a:lnTo>
                <a:lnTo>
                  <a:pt x="232338" y="3499258"/>
                </a:lnTo>
                <a:lnTo>
                  <a:pt x="252543" y="3541005"/>
                </a:lnTo>
                <a:lnTo>
                  <a:pt x="273497" y="3582251"/>
                </a:lnTo>
                <a:lnTo>
                  <a:pt x="295188" y="3622990"/>
                </a:lnTo>
                <a:lnTo>
                  <a:pt x="317607" y="3663216"/>
                </a:lnTo>
                <a:lnTo>
                  <a:pt x="340743" y="3702921"/>
                </a:lnTo>
                <a:lnTo>
                  <a:pt x="364586" y="3742100"/>
                </a:lnTo>
                <a:lnTo>
                  <a:pt x="389125" y="3780747"/>
                </a:lnTo>
                <a:lnTo>
                  <a:pt x="414351" y="3818855"/>
                </a:lnTo>
                <a:lnTo>
                  <a:pt x="440252" y="3856418"/>
                </a:lnTo>
                <a:lnTo>
                  <a:pt x="466819" y="3893428"/>
                </a:lnTo>
                <a:lnTo>
                  <a:pt x="494041" y="3929881"/>
                </a:lnTo>
                <a:lnTo>
                  <a:pt x="521908" y="3965770"/>
                </a:lnTo>
                <a:lnTo>
                  <a:pt x="550409" y="4001088"/>
                </a:lnTo>
                <a:lnTo>
                  <a:pt x="579535" y="4035829"/>
                </a:lnTo>
                <a:lnTo>
                  <a:pt x="609275" y="4069987"/>
                </a:lnTo>
                <a:lnTo>
                  <a:pt x="639618" y="4103555"/>
                </a:lnTo>
                <a:lnTo>
                  <a:pt x="670555" y="4136526"/>
                </a:lnTo>
                <a:lnTo>
                  <a:pt x="702075" y="4168896"/>
                </a:lnTo>
                <a:lnTo>
                  <a:pt x="734167" y="4200657"/>
                </a:lnTo>
                <a:lnTo>
                  <a:pt x="766822" y="4231802"/>
                </a:lnTo>
                <a:lnTo>
                  <a:pt x="800029" y="4262327"/>
                </a:lnTo>
                <a:lnTo>
                  <a:pt x="833778" y="4292223"/>
                </a:lnTo>
                <a:lnTo>
                  <a:pt x="868058" y="4321486"/>
                </a:lnTo>
                <a:lnTo>
                  <a:pt x="902859" y="4350107"/>
                </a:lnTo>
                <a:lnTo>
                  <a:pt x="938171" y="4378082"/>
                </a:lnTo>
                <a:lnTo>
                  <a:pt x="973983" y="4405404"/>
                </a:lnTo>
                <a:lnTo>
                  <a:pt x="1010286" y="4432067"/>
                </a:lnTo>
                <a:lnTo>
                  <a:pt x="1047069" y="4458063"/>
                </a:lnTo>
                <a:lnTo>
                  <a:pt x="1084321" y="4483388"/>
                </a:lnTo>
                <a:lnTo>
                  <a:pt x="1122032" y="4508033"/>
                </a:lnTo>
                <a:lnTo>
                  <a:pt x="1160193" y="4531994"/>
                </a:lnTo>
                <a:lnTo>
                  <a:pt x="1198792" y="4555264"/>
                </a:lnTo>
                <a:lnTo>
                  <a:pt x="1237819" y="4577836"/>
                </a:lnTo>
                <a:lnTo>
                  <a:pt x="1277264" y="4599704"/>
                </a:lnTo>
                <a:lnTo>
                  <a:pt x="1317117" y="4620862"/>
                </a:lnTo>
                <a:lnTo>
                  <a:pt x="1357367" y="4641303"/>
                </a:lnTo>
                <a:lnTo>
                  <a:pt x="1398004" y="4661022"/>
                </a:lnTo>
                <a:lnTo>
                  <a:pt x="1439018" y="4680010"/>
                </a:lnTo>
                <a:lnTo>
                  <a:pt x="1480399" y="4698264"/>
                </a:lnTo>
                <a:lnTo>
                  <a:pt x="1522135" y="4715775"/>
                </a:lnTo>
                <a:lnTo>
                  <a:pt x="1564217" y="4732538"/>
                </a:lnTo>
                <a:lnTo>
                  <a:pt x="1606635" y="4748546"/>
                </a:lnTo>
                <a:lnTo>
                  <a:pt x="1649378" y="4763793"/>
                </a:lnTo>
                <a:lnTo>
                  <a:pt x="1692435" y="4778273"/>
                </a:lnTo>
                <a:lnTo>
                  <a:pt x="1735798" y="4791979"/>
                </a:lnTo>
                <a:lnTo>
                  <a:pt x="1779454" y="4804905"/>
                </a:lnTo>
                <a:lnTo>
                  <a:pt x="1823394" y="4817044"/>
                </a:lnTo>
                <a:lnTo>
                  <a:pt x="1867608" y="4828391"/>
                </a:lnTo>
                <a:lnTo>
                  <a:pt x="1912085" y="4838938"/>
                </a:lnTo>
                <a:lnTo>
                  <a:pt x="1956815" y="4848680"/>
                </a:lnTo>
                <a:lnTo>
                  <a:pt x="2001788" y="4857610"/>
                </a:lnTo>
                <a:lnTo>
                  <a:pt x="2046993" y="4865722"/>
                </a:lnTo>
                <a:lnTo>
                  <a:pt x="2092420" y="4873010"/>
                </a:lnTo>
                <a:lnTo>
                  <a:pt x="2138059" y="4879466"/>
                </a:lnTo>
                <a:lnTo>
                  <a:pt x="2183899" y="4885086"/>
                </a:lnTo>
                <a:lnTo>
                  <a:pt x="2229930" y="4889861"/>
                </a:lnTo>
                <a:lnTo>
                  <a:pt x="2276142" y="4893787"/>
                </a:lnTo>
                <a:lnTo>
                  <a:pt x="2322524" y="4896857"/>
                </a:lnTo>
                <a:lnTo>
                  <a:pt x="2369066" y="4899064"/>
                </a:lnTo>
                <a:lnTo>
                  <a:pt x="2415758" y="4900402"/>
                </a:lnTo>
                <a:lnTo>
                  <a:pt x="2462590" y="4900865"/>
                </a:lnTo>
                <a:lnTo>
                  <a:pt x="2509551" y="4900446"/>
                </a:lnTo>
                <a:lnTo>
                  <a:pt x="2556631" y="4899139"/>
                </a:lnTo>
                <a:lnTo>
                  <a:pt x="2603819" y="4896938"/>
                </a:lnTo>
                <a:lnTo>
                  <a:pt x="2651105" y="4893836"/>
                </a:lnTo>
                <a:lnTo>
                  <a:pt x="2698479" y="4889828"/>
                </a:lnTo>
                <a:lnTo>
                  <a:pt x="2745931" y="4884905"/>
                </a:lnTo>
                <a:lnTo>
                  <a:pt x="2793451" y="4879063"/>
                </a:lnTo>
                <a:lnTo>
                  <a:pt x="2841027" y="4872295"/>
                </a:lnTo>
                <a:lnTo>
                  <a:pt x="2888650" y="4864595"/>
                </a:lnTo>
                <a:lnTo>
                  <a:pt x="2936309" y="4855956"/>
                </a:lnTo>
                <a:lnTo>
                  <a:pt x="2983994" y="4846371"/>
                </a:lnTo>
                <a:lnTo>
                  <a:pt x="3031695" y="4835836"/>
                </a:lnTo>
                <a:lnTo>
                  <a:pt x="3079187" y="4824394"/>
                </a:lnTo>
                <a:lnTo>
                  <a:pt x="3126248" y="4812104"/>
                </a:lnTo>
                <a:lnTo>
                  <a:pt x="3172872" y="4798976"/>
                </a:lnTo>
                <a:lnTo>
                  <a:pt x="3219051" y="4785020"/>
                </a:lnTo>
                <a:lnTo>
                  <a:pt x="3264779" y="4770247"/>
                </a:lnTo>
                <a:lnTo>
                  <a:pt x="3310051" y="4754667"/>
                </a:lnTo>
                <a:lnTo>
                  <a:pt x="3354858" y="4738289"/>
                </a:lnTo>
                <a:lnTo>
                  <a:pt x="3399196" y="4721124"/>
                </a:lnTo>
                <a:lnTo>
                  <a:pt x="3443057" y="4703183"/>
                </a:lnTo>
                <a:lnTo>
                  <a:pt x="3486434" y="4684475"/>
                </a:lnTo>
                <a:lnTo>
                  <a:pt x="3529323" y="4665011"/>
                </a:lnTo>
                <a:lnTo>
                  <a:pt x="3571715" y="4644801"/>
                </a:lnTo>
                <a:lnTo>
                  <a:pt x="3613604" y="4623855"/>
                </a:lnTo>
                <a:lnTo>
                  <a:pt x="3654984" y="4602184"/>
                </a:lnTo>
                <a:lnTo>
                  <a:pt x="3695849" y="4579797"/>
                </a:lnTo>
                <a:lnTo>
                  <a:pt x="3736192" y="4556705"/>
                </a:lnTo>
                <a:lnTo>
                  <a:pt x="3776006" y="4532919"/>
                </a:lnTo>
                <a:lnTo>
                  <a:pt x="3815286" y="4508447"/>
                </a:lnTo>
                <a:lnTo>
                  <a:pt x="3854023" y="4483302"/>
                </a:lnTo>
                <a:lnTo>
                  <a:pt x="3892213" y="4457492"/>
                </a:lnTo>
                <a:lnTo>
                  <a:pt x="3929848" y="4431028"/>
                </a:lnTo>
                <a:lnTo>
                  <a:pt x="3966922" y="4403920"/>
                </a:lnTo>
                <a:lnTo>
                  <a:pt x="4003429" y="4376179"/>
                </a:lnTo>
                <a:lnTo>
                  <a:pt x="4039362" y="4347815"/>
                </a:lnTo>
                <a:lnTo>
                  <a:pt x="4074714" y="4318837"/>
                </a:lnTo>
                <a:lnTo>
                  <a:pt x="4109479" y="4289257"/>
                </a:lnTo>
                <a:lnTo>
                  <a:pt x="4143651" y="4259084"/>
                </a:lnTo>
                <a:lnTo>
                  <a:pt x="4177223" y="4228329"/>
                </a:lnTo>
                <a:lnTo>
                  <a:pt x="4210189" y="4197001"/>
                </a:lnTo>
                <a:lnTo>
                  <a:pt x="4242542" y="4165112"/>
                </a:lnTo>
                <a:lnTo>
                  <a:pt x="4274275" y="4132671"/>
                </a:lnTo>
                <a:lnTo>
                  <a:pt x="4305383" y="4099688"/>
                </a:lnTo>
                <a:lnTo>
                  <a:pt x="4335858" y="4066174"/>
                </a:lnTo>
                <a:lnTo>
                  <a:pt x="4365694" y="4032139"/>
                </a:lnTo>
                <a:lnTo>
                  <a:pt x="4394885" y="3997593"/>
                </a:lnTo>
                <a:lnTo>
                  <a:pt x="4423424" y="3962547"/>
                </a:lnTo>
                <a:lnTo>
                  <a:pt x="4451305" y="3927010"/>
                </a:lnTo>
                <a:lnTo>
                  <a:pt x="4478521" y="3890993"/>
                </a:lnTo>
                <a:lnTo>
                  <a:pt x="4505066" y="3854507"/>
                </a:lnTo>
                <a:lnTo>
                  <a:pt x="4530933" y="3817560"/>
                </a:lnTo>
                <a:lnTo>
                  <a:pt x="4556115" y="3780164"/>
                </a:lnTo>
                <a:lnTo>
                  <a:pt x="4580607" y="3742329"/>
                </a:lnTo>
                <a:lnTo>
                  <a:pt x="4604402" y="3704065"/>
                </a:lnTo>
                <a:lnTo>
                  <a:pt x="4627493" y="3665382"/>
                </a:lnTo>
                <a:lnTo>
                  <a:pt x="4649874" y="3626290"/>
                </a:lnTo>
                <a:lnTo>
                  <a:pt x="4671538" y="3586801"/>
                </a:lnTo>
                <a:lnTo>
                  <a:pt x="4692479" y="3546923"/>
                </a:lnTo>
                <a:lnTo>
                  <a:pt x="4712690" y="3506667"/>
                </a:lnTo>
                <a:lnTo>
                  <a:pt x="4732165" y="3466043"/>
                </a:lnTo>
                <a:lnTo>
                  <a:pt x="4750897" y="3425062"/>
                </a:lnTo>
                <a:lnTo>
                  <a:pt x="4768880" y="3383734"/>
                </a:lnTo>
                <a:lnTo>
                  <a:pt x="4786108" y="3342069"/>
                </a:lnTo>
                <a:lnTo>
                  <a:pt x="4802573" y="3300077"/>
                </a:lnTo>
                <a:lnTo>
                  <a:pt x="4818270" y="3257769"/>
                </a:lnTo>
                <a:lnTo>
                  <a:pt x="4833192" y="3215154"/>
                </a:lnTo>
                <a:lnTo>
                  <a:pt x="4847332" y="3172244"/>
                </a:lnTo>
                <a:lnTo>
                  <a:pt x="4860684" y="3129047"/>
                </a:lnTo>
                <a:lnTo>
                  <a:pt x="4873241" y="3085575"/>
                </a:lnTo>
                <a:lnTo>
                  <a:pt x="4884998" y="3041837"/>
                </a:lnTo>
                <a:lnTo>
                  <a:pt x="4895947" y="2997844"/>
                </a:lnTo>
                <a:lnTo>
                  <a:pt x="4906081" y="2953607"/>
                </a:lnTo>
                <a:lnTo>
                  <a:pt x="4915396" y="2909134"/>
                </a:lnTo>
                <a:lnTo>
                  <a:pt x="4923883" y="2864437"/>
                </a:lnTo>
                <a:lnTo>
                  <a:pt x="4931537" y="2819526"/>
                </a:lnTo>
                <a:lnTo>
                  <a:pt x="4938351" y="2774411"/>
                </a:lnTo>
                <a:lnTo>
                  <a:pt x="4944318" y="2729102"/>
                </a:lnTo>
                <a:lnTo>
                  <a:pt x="4949432" y="2683609"/>
                </a:lnTo>
                <a:lnTo>
                  <a:pt x="4953687" y="2637943"/>
                </a:lnTo>
                <a:lnTo>
                  <a:pt x="4957076" y="2592114"/>
                </a:lnTo>
                <a:lnTo>
                  <a:pt x="4959593" y="2546132"/>
                </a:lnTo>
                <a:lnTo>
                  <a:pt x="4961230" y="2500007"/>
                </a:lnTo>
                <a:lnTo>
                  <a:pt x="4961983" y="2453750"/>
                </a:lnTo>
                <a:lnTo>
                  <a:pt x="4961843" y="2407370"/>
                </a:lnTo>
                <a:lnTo>
                  <a:pt x="4960805" y="2360878"/>
                </a:lnTo>
                <a:lnTo>
                  <a:pt x="4958862" y="2314285"/>
                </a:lnTo>
                <a:lnTo>
                  <a:pt x="4956007" y="2267600"/>
                </a:lnTo>
                <a:lnTo>
                  <a:pt x="4952235" y="2220834"/>
                </a:lnTo>
                <a:lnTo>
                  <a:pt x="4947539" y="2173997"/>
                </a:lnTo>
                <a:lnTo>
                  <a:pt x="4941911" y="2127098"/>
                </a:lnTo>
                <a:lnTo>
                  <a:pt x="4935347" y="2080149"/>
                </a:lnTo>
                <a:lnTo>
                  <a:pt x="4927838" y="2033160"/>
                </a:lnTo>
                <a:lnTo>
                  <a:pt x="4919380" y="1986141"/>
                </a:lnTo>
                <a:lnTo>
                  <a:pt x="4909964" y="1939101"/>
                </a:lnTo>
                <a:lnTo>
                  <a:pt x="4899585" y="1892052"/>
                </a:lnTo>
                <a:lnTo>
                  <a:pt x="4888289" y="1845214"/>
                </a:lnTo>
                <a:lnTo>
                  <a:pt x="4876130" y="1798808"/>
                </a:lnTo>
                <a:lnTo>
                  <a:pt x="4863121" y="1752839"/>
                </a:lnTo>
                <a:lnTo>
                  <a:pt x="4849271" y="1707314"/>
                </a:lnTo>
                <a:lnTo>
                  <a:pt x="4834590" y="1662239"/>
                </a:lnTo>
                <a:lnTo>
                  <a:pt x="4819088" y="1617620"/>
                </a:lnTo>
                <a:lnTo>
                  <a:pt x="4802777" y="1573464"/>
                </a:lnTo>
                <a:lnTo>
                  <a:pt x="4785667" y="1529777"/>
                </a:lnTo>
                <a:lnTo>
                  <a:pt x="4767767" y="1486566"/>
                </a:lnTo>
                <a:lnTo>
                  <a:pt x="4749088" y="1443836"/>
                </a:lnTo>
                <a:lnTo>
                  <a:pt x="4729640" y="1401595"/>
                </a:lnTo>
                <a:lnTo>
                  <a:pt x="4709434" y="1359848"/>
                </a:lnTo>
                <a:lnTo>
                  <a:pt x="4688480" y="1318602"/>
                </a:lnTo>
                <a:lnTo>
                  <a:pt x="4666788" y="1277863"/>
                </a:lnTo>
                <a:lnTo>
                  <a:pt x="4644369" y="1237638"/>
                </a:lnTo>
                <a:lnTo>
                  <a:pt x="4621233" y="1197933"/>
                </a:lnTo>
                <a:lnTo>
                  <a:pt x="4597390" y="1158753"/>
                </a:lnTo>
                <a:lnTo>
                  <a:pt x="4572850" y="1120107"/>
                </a:lnTo>
                <a:lnTo>
                  <a:pt x="4547624" y="1081999"/>
                </a:lnTo>
                <a:lnTo>
                  <a:pt x="4521723" y="1044437"/>
                </a:lnTo>
                <a:lnTo>
                  <a:pt x="4495156" y="1007426"/>
                </a:lnTo>
                <a:lnTo>
                  <a:pt x="4467934" y="970973"/>
                </a:lnTo>
                <a:lnTo>
                  <a:pt x="4440066" y="935085"/>
                </a:lnTo>
                <a:lnTo>
                  <a:pt x="4411565" y="899767"/>
                </a:lnTo>
                <a:lnTo>
                  <a:pt x="4382439" y="865026"/>
                </a:lnTo>
                <a:lnTo>
                  <a:pt x="4352699" y="830869"/>
                </a:lnTo>
                <a:lnTo>
                  <a:pt x="4322355" y="797301"/>
                </a:lnTo>
                <a:lnTo>
                  <a:pt x="4291418" y="764329"/>
                </a:lnTo>
                <a:lnTo>
                  <a:pt x="4259898" y="731960"/>
                </a:lnTo>
                <a:lnTo>
                  <a:pt x="4227806" y="700199"/>
                </a:lnTo>
                <a:lnTo>
                  <a:pt x="4195151" y="669054"/>
                </a:lnTo>
                <a:lnTo>
                  <a:pt x="4161943" y="638530"/>
                </a:lnTo>
                <a:lnTo>
                  <a:pt x="4128195" y="608634"/>
                </a:lnTo>
                <a:lnTo>
                  <a:pt x="4093914" y="579372"/>
                </a:lnTo>
                <a:lnTo>
                  <a:pt x="4059113" y="550750"/>
                </a:lnTo>
                <a:lnTo>
                  <a:pt x="4023801" y="522775"/>
                </a:lnTo>
                <a:lnTo>
                  <a:pt x="3987988" y="495453"/>
                </a:lnTo>
                <a:lnTo>
                  <a:pt x="3951685" y="468791"/>
                </a:lnTo>
                <a:lnTo>
                  <a:pt x="3914903" y="442795"/>
                </a:lnTo>
                <a:lnTo>
                  <a:pt x="3877650" y="417471"/>
                </a:lnTo>
                <a:lnTo>
                  <a:pt x="3839939" y="392825"/>
                </a:lnTo>
                <a:lnTo>
                  <a:pt x="3801778" y="368865"/>
                </a:lnTo>
                <a:lnTo>
                  <a:pt x="3763179" y="345595"/>
                </a:lnTo>
                <a:lnTo>
                  <a:pt x="3724152" y="323023"/>
                </a:lnTo>
                <a:lnTo>
                  <a:pt x="3684707" y="301155"/>
                </a:lnTo>
                <a:lnTo>
                  <a:pt x="3644854" y="279998"/>
                </a:lnTo>
                <a:lnTo>
                  <a:pt x="3604603" y="259557"/>
                </a:lnTo>
                <a:lnTo>
                  <a:pt x="3563966" y="239839"/>
                </a:lnTo>
                <a:lnTo>
                  <a:pt x="3522952" y="220850"/>
                </a:lnTo>
                <a:lnTo>
                  <a:pt x="3481572" y="202597"/>
                </a:lnTo>
                <a:lnTo>
                  <a:pt x="3439835" y="185086"/>
                </a:lnTo>
                <a:lnTo>
                  <a:pt x="3397753" y="168323"/>
                </a:lnTo>
                <a:lnTo>
                  <a:pt x="3355335" y="152315"/>
                </a:lnTo>
                <a:lnTo>
                  <a:pt x="3312592" y="137069"/>
                </a:lnTo>
                <a:lnTo>
                  <a:pt x="3269534" y="122589"/>
                </a:lnTo>
                <a:lnTo>
                  <a:pt x="3226172" y="108883"/>
                </a:lnTo>
                <a:lnTo>
                  <a:pt x="3182516" y="95958"/>
                </a:lnTo>
                <a:lnTo>
                  <a:pt x="3138575" y="83818"/>
                </a:lnTo>
                <a:lnTo>
                  <a:pt x="3094362" y="72472"/>
                </a:lnTo>
                <a:lnTo>
                  <a:pt x="3049884" y="61925"/>
                </a:lnTo>
                <a:lnTo>
                  <a:pt x="3005154" y="52183"/>
                </a:lnTo>
                <a:lnTo>
                  <a:pt x="2960182" y="43253"/>
                </a:lnTo>
                <a:lnTo>
                  <a:pt x="2914977" y="35141"/>
                </a:lnTo>
                <a:lnTo>
                  <a:pt x="2869550" y="27854"/>
                </a:lnTo>
                <a:lnTo>
                  <a:pt x="2823911" y="21397"/>
                </a:lnTo>
                <a:lnTo>
                  <a:pt x="2778071" y="15778"/>
                </a:lnTo>
                <a:lnTo>
                  <a:pt x="2732040" y="11002"/>
                </a:lnTo>
                <a:lnTo>
                  <a:pt x="2685828" y="7077"/>
                </a:lnTo>
                <a:lnTo>
                  <a:pt x="2639446" y="4007"/>
                </a:lnTo>
                <a:lnTo>
                  <a:pt x="2592903" y="1800"/>
                </a:lnTo>
                <a:lnTo>
                  <a:pt x="2546211" y="462"/>
                </a:lnTo>
                <a:lnTo>
                  <a:pt x="2499379" y="0"/>
                </a:lnTo>
                <a:lnTo>
                  <a:pt x="2452419" y="418"/>
                </a:lnTo>
                <a:lnTo>
                  <a:pt x="2405339" y="1725"/>
                </a:lnTo>
                <a:lnTo>
                  <a:pt x="2358151" y="3927"/>
                </a:lnTo>
                <a:lnTo>
                  <a:pt x="2310864" y="7029"/>
                </a:lnTo>
                <a:lnTo>
                  <a:pt x="2263490" y="11037"/>
                </a:lnTo>
                <a:lnTo>
                  <a:pt x="2216038" y="15960"/>
                </a:lnTo>
                <a:lnTo>
                  <a:pt x="2168519" y="21802"/>
                </a:lnTo>
                <a:lnTo>
                  <a:pt x="2120943" y="28570"/>
                </a:lnTo>
                <a:lnTo>
                  <a:pt x="2073320" y="36270"/>
                </a:lnTo>
                <a:lnTo>
                  <a:pt x="2025661" y="44910"/>
                </a:lnTo>
                <a:lnTo>
                  <a:pt x="1977975" y="54494"/>
                </a:lnTo>
                <a:lnTo>
                  <a:pt x="1930275" y="65030"/>
                </a:lnTo>
                <a:close/>
              </a:path>
            </a:pathLst>
          </a:custGeom>
          <a:ln w="95250">
            <a:solidFill>
              <a:srgbClr val="E61E26"/>
            </a:solidFill>
          </a:ln>
        </p:spPr>
        <p:txBody>
          <a:bodyPr wrap="square" lIns="0" tIns="0" rIns="0" bIns="0" rtlCol="0"/>
          <a:lstStyle/>
          <a:p>
            <a:endParaRPr/>
          </a:p>
        </p:txBody>
      </p:sp>
    </p:spTree>
    <p:extLst>
      <p:ext uri="{BB962C8B-B14F-4D97-AF65-F5344CB8AC3E}">
        <p14:creationId xmlns:p14="http://schemas.microsoft.com/office/powerpoint/2010/main" val="3487267989"/>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B413A-2DA5-FEB5-AA97-721BA99AA95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56A4AAB-B9B9-6A2C-FFE0-0A540F5F4D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7A46344-F908-D9E9-7D9E-651D3A97DEE2}"/>
              </a:ext>
            </a:extLst>
          </p:cNvPr>
          <p:cNvSpPr>
            <a:spLocks noGrp="1"/>
          </p:cNvSpPr>
          <p:nvPr>
            <p:ph type="dt" sz="half" idx="10"/>
          </p:nvPr>
        </p:nvSpPr>
        <p:spPr/>
        <p:txBody>
          <a:bodyPr/>
          <a:lstStyle/>
          <a:p>
            <a:fld id="{7B17842E-288D-41B6-A828-6F05DC20D298}" type="datetime1">
              <a:rPr lang="en-CA" smtClean="0"/>
              <a:t>2024-11-15</a:t>
            </a:fld>
            <a:endParaRPr lang="en-CA"/>
          </a:p>
        </p:txBody>
      </p:sp>
      <p:sp>
        <p:nvSpPr>
          <p:cNvPr id="5" name="Footer Placeholder 4">
            <a:extLst>
              <a:ext uri="{FF2B5EF4-FFF2-40B4-BE49-F238E27FC236}">
                <a16:creationId xmlns:a16="http://schemas.microsoft.com/office/drawing/2014/main" id="{96DFAE53-7AE5-CA57-341D-F7C83F08CF5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037B104-D6B0-7A86-6095-F6D9A6AFFFE8}"/>
              </a:ext>
            </a:extLst>
          </p:cNvPr>
          <p:cNvSpPr>
            <a:spLocks noGrp="1"/>
          </p:cNvSpPr>
          <p:nvPr>
            <p:ph type="sldNum" sz="quarter" idx="12"/>
          </p:nvPr>
        </p:nvSpPr>
        <p:spPr/>
        <p:txBody>
          <a:bodyPr/>
          <a:lstStyle/>
          <a:p>
            <a:fld id="{B78FE304-8A7F-451F-B7FA-4D537191A1A9}" type="slidenum">
              <a:rPr lang="en-CA" smtClean="0"/>
              <a:t>‹#›</a:t>
            </a:fld>
            <a:endParaRPr lang="en-CA"/>
          </a:p>
        </p:txBody>
      </p:sp>
    </p:spTree>
    <p:extLst>
      <p:ext uri="{BB962C8B-B14F-4D97-AF65-F5344CB8AC3E}">
        <p14:creationId xmlns:p14="http://schemas.microsoft.com/office/powerpoint/2010/main" val="3241362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Column Slide v2">
    <p:bg>
      <p:bgRef idx="1001">
        <a:schemeClr val="bg1"/>
      </p:bgRef>
    </p:bg>
    <p:spTree>
      <p:nvGrpSpPr>
        <p:cNvPr id="1" name=""/>
        <p:cNvGrpSpPr/>
        <p:nvPr/>
      </p:nvGrpSpPr>
      <p:grpSpPr>
        <a:xfrm>
          <a:off x="0" y="0"/>
          <a:ext cx="0" cy="0"/>
          <a:chOff x="0" y="0"/>
          <a:chExt cx="0" cy="0"/>
        </a:xfrm>
      </p:grpSpPr>
      <p:sp>
        <p:nvSpPr>
          <p:cNvPr id="13" name="Holder 2">
            <a:extLst>
              <a:ext uri="{FF2B5EF4-FFF2-40B4-BE49-F238E27FC236}">
                <a16:creationId xmlns:a16="http://schemas.microsoft.com/office/drawing/2014/main" id="{4FA88F38-5861-6549-82A8-79FBCB841327}"/>
              </a:ext>
            </a:extLst>
          </p:cNvPr>
          <p:cNvSpPr>
            <a:spLocks noGrp="1"/>
          </p:cNvSpPr>
          <p:nvPr>
            <p:ph type="title" hasCustomPrompt="1"/>
          </p:nvPr>
        </p:nvSpPr>
        <p:spPr>
          <a:xfrm>
            <a:off x="762000" y="685800"/>
            <a:ext cx="7192304" cy="685800"/>
          </a:xfrm>
          <a:prstGeom prst="rect">
            <a:avLst/>
          </a:prstGeom>
        </p:spPr>
        <p:txBody>
          <a:bodyPr lIns="0" tIns="0" rIns="0" bIns="0" anchor="t"/>
          <a:lstStyle>
            <a:lvl1pPr>
              <a:defRPr sz="4200" b="0" i="0" baseline="0">
                <a:solidFill>
                  <a:schemeClr val="tx2"/>
                </a:solidFill>
                <a:latin typeface="WorkSans-ExtraBold"/>
                <a:cs typeface="WorkSans-ExtraBold"/>
              </a:defRPr>
            </a:lvl1pPr>
          </a:lstStyle>
          <a:p>
            <a:r>
              <a:rPr lang="en-US"/>
              <a:t>Header 2</a:t>
            </a:r>
            <a:br>
              <a:rPr lang="en-US"/>
            </a:br>
            <a:r>
              <a:rPr lang="en-US"/>
              <a:t>Optional second line</a:t>
            </a:r>
            <a:endParaRPr/>
          </a:p>
        </p:txBody>
      </p:sp>
      <p:sp>
        <p:nvSpPr>
          <p:cNvPr id="15" name="Holder 3">
            <a:extLst>
              <a:ext uri="{FF2B5EF4-FFF2-40B4-BE49-F238E27FC236}">
                <a16:creationId xmlns:a16="http://schemas.microsoft.com/office/drawing/2014/main" id="{E87CBC0A-165C-5F40-B096-52C7BF4222D9}"/>
              </a:ext>
            </a:extLst>
          </p:cNvPr>
          <p:cNvSpPr>
            <a:spLocks noGrp="1"/>
          </p:cNvSpPr>
          <p:nvPr>
            <p:ph type="subTitle" idx="4" hasCustomPrompt="1"/>
          </p:nvPr>
        </p:nvSpPr>
        <p:spPr>
          <a:xfrm>
            <a:off x="782444" y="2286000"/>
            <a:ext cx="7171860" cy="2846404"/>
          </a:xfrm>
          <a:prstGeom prst="rect">
            <a:avLst/>
          </a:prstGeom>
        </p:spPr>
        <p:txBody>
          <a:bodyPr wrap="square" lIns="0" tIns="0" rIns="0" bIns="0">
            <a:spAutoFit/>
          </a:bodyPr>
          <a:lstStyle>
            <a:lvl1pPr marL="12700" marR="5080" indent="0" defTabSz="914400" eaLnBrk="1" fontAlgn="auto" latinLnBrk="0" hangingPunct="1">
              <a:lnSpc>
                <a:spcPct val="131900"/>
              </a:lnSpc>
              <a:spcBef>
                <a:spcPts val="560"/>
              </a:spcBef>
              <a:spcAft>
                <a:spcPts val="0"/>
              </a:spcAft>
              <a:buClrTx/>
              <a:buSzTx/>
              <a:buFontTx/>
              <a:buNone/>
              <a:tabLst/>
              <a:defRPr sz="2400" b="0" i="0" baseline="0">
                <a:solidFill>
                  <a:schemeClr val="tx1"/>
                </a:solidFill>
                <a:latin typeface="Work Sans" pitchFamily="2" charset="77"/>
                <a:cs typeface="Work Sans" pitchFamily="2" charset="77"/>
              </a:defRPr>
            </a:lvl1pPr>
          </a:lstStyle>
          <a:p>
            <a:pPr marL="12700" marR="5080">
              <a:lnSpc>
                <a:spcPct val="131900"/>
              </a:lnSpc>
              <a:spcBef>
                <a:spcPts val="100"/>
              </a:spcBef>
            </a:pPr>
            <a:r>
              <a:rPr lang="en-CA" sz="2400">
                <a:solidFill>
                  <a:srgbClr val="212121"/>
                </a:solidFill>
                <a:latin typeface="Work Sans"/>
                <a:cs typeface="Work Sans"/>
              </a:rPr>
              <a:t>Body</a:t>
            </a:r>
            <a:r>
              <a:rPr lang="en-CA" sz="2400" spc="-80">
                <a:solidFill>
                  <a:srgbClr val="212121"/>
                </a:solidFill>
                <a:latin typeface="Work Sans"/>
                <a:cs typeface="Work Sans"/>
              </a:rPr>
              <a:t> </a:t>
            </a:r>
            <a:r>
              <a:rPr lang="en-CA" sz="2400">
                <a:solidFill>
                  <a:srgbClr val="212121"/>
                </a:solidFill>
                <a:latin typeface="Work Sans"/>
                <a:cs typeface="Work Sans"/>
              </a:rPr>
              <a:t>copy</a:t>
            </a:r>
            <a:r>
              <a:rPr lang="en-CA" sz="2400" spc="-80">
                <a:solidFill>
                  <a:srgbClr val="212121"/>
                </a:solidFill>
                <a:latin typeface="Work Sans"/>
                <a:cs typeface="Work Sans"/>
              </a:rPr>
              <a:t> </a:t>
            </a:r>
            <a:r>
              <a:rPr lang="en-CA" sz="2400">
                <a:solidFill>
                  <a:srgbClr val="212121"/>
                </a:solidFill>
                <a:latin typeface="Work Sans"/>
                <a:cs typeface="Work Sans"/>
              </a:rPr>
              <a:t>goes</a:t>
            </a:r>
            <a:r>
              <a:rPr lang="en-CA" sz="2400" spc="-75">
                <a:solidFill>
                  <a:srgbClr val="212121"/>
                </a:solidFill>
                <a:latin typeface="Work Sans"/>
                <a:cs typeface="Work Sans"/>
              </a:rPr>
              <a:t> </a:t>
            </a:r>
            <a:r>
              <a:rPr lang="en-CA" sz="2400">
                <a:solidFill>
                  <a:srgbClr val="212121"/>
                </a:solidFill>
                <a:latin typeface="Work Sans"/>
                <a:cs typeface="Work Sans"/>
              </a:rPr>
              <a:t>here</a:t>
            </a:r>
            <a:r>
              <a:rPr lang="en-CA" sz="2400" spc="-80">
                <a:solidFill>
                  <a:srgbClr val="212121"/>
                </a:solidFill>
                <a:latin typeface="Work Sans"/>
                <a:cs typeface="Work Sans"/>
              </a:rPr>
              <a:t> </a:t>
            </a:r>
            <a:r>
              <a:rPr lang="en-CA" sz="2400" err="1">
                <a:solidFill>
                  <a:srgbClr val="212121"/>
                </a:solidFill>
                <a:latin typeface="Work Sans"/>
                <a:cs typeface="Work Sans"/>
              </a:rPr>
              <a:t>sint</a:t>
            </a:r>
            <a:r>
              <a:rPr lang="en-CA" sz="2400" spc="-75">
                <a:solidFill>
                  <a:srgbClr val="212121"/>
                </a:solidFill>
                <a:latin typeface="Work Sans"/>
                <a:cs typeface="Work Sans"/>
              </a:rPr>
              <a:t> </a:t>
            </a:r>
            <a:r>
              <a:rPr lang="en-CA" sz="2400" spc="-25">
                <a:solidFill>
                  <a:srgbClr val="212121"/>
                </a:solidFill>
                <a:latin typeface="Work Sans"/>
                <a:cs typeface="Work Sans"/>
              </a:rPr>
              <a:t>et </a:t>
            </a:r>
            <a:r>
              <a:rPr lang="en-CA" sz="2400" err="1">
                <a:solidFill>
                  <a:srgbClr val="212121"/>
                </a:solidFill>
                <a:latin typeface="Work Sans"/>
                <a:cs typeface="Work Sans"/>
              </a:rPr>
              <a:t>faciis</a:t>
            </a:r>
            <a:r>
              <a:rPr lang="en-CA" sz="2400" spc="-65">
                <a:solidFill>
                  <a:srgbClr val="212121"/>
                </a:solidFill>
                <a:latin typeface="Work Sans"/>
                <a:cs typeface="Work Sans"/>
              </a:rPr>
              <a:t> </a:t>
            </a:r>
            <a:r>
              <a:rPr lang="en-CA" sz="2400" err="1">
                <a:solidFill>
                  <a:srgbClr val="212121"/>
                </a:solidFill>
                <a:latin typeface="Work Sans"/>
                <a:cs typeface="Work Sans"/>
              </a:rPr>
              <a:t>estem</a:t>
            </a:r>
            <a:r>
              <a:rPr lang="en-CA" sz="2400" spc="-65">
                <a:solidFill>
                  <a:srgbClr val="212121"/>
                </a:solidFill>
                <a:latin typeface="Work Sans"/>
                <a:cs typeface="Work Sans"/>
              </a:rPr>
              <a:t> </a:t>
            </a:r>
            <a:r>
              <a:rPr lang="en-CA" sz="2400" err="1">
                <a:solidFill>
                  <a:srgbClr val="212121"/>
                </a:solidFill>
                <a:latin typeface="Work Sans"/>
                <a:cs typeface="Work Sans"/>
              </a:rPr>
              <a:t>cor</a:t>
            </a:r>
            <a:r>
              <a:rPr lang="en-CA" sz="2400" spc="-65">
                <a:solidFill>
                  <a:srgbClr val="212121"/>
                </a:solidFill>
                <a:latin typeface="Work Sans"/>
                <a:cs typeface="Work Sans"/>
              </a:rPr>
              <a:t> </a:t>
            </a:r>
            <a:r>
              <a:rPr lang="en-CA" sz="2400">
                <a:solidFill>
                  <a:srgbClr val="212121"/>
                </a:solidFill>
                <a:latin typeface="Work Sans"/>
                <a:cs typeface="Work Sans"/>
              </a:rPr>
              <a:t>ma</a:t>
            </a:r>
            <a:r>
              <a:rPr lang="en-CA" sz="2400" spc="-65">
                <a:solidFill>
                  <a:srgbClr val="212121"/>
                </a:solidFill>
                <a:latin typeface="Work Sans"/>
                <a:cs typeface="Work Sans"/>
              </a:rPr>
              <a:t> </a:t>
            </a:r>
            <a:r>
              <a:rPr lang="en-CA" sz="2400">
                <a:solidFill>
                  <a:srgbClr val="212121"/>
                </a:solidFill>
                <a:latin typeface="Work Sans"/>
                <a:cs typeface="Work Sans"/>
              </a:rPr>
              <a:t>as</a:t>
            </a:r>
            <a:r>
              <a:rPr lang="en-CA" sz="2400" spc="-65">
                <a:solidFill>
                  <a:srgbClr val="212121"/>
                </a:solidFill>
                <a:latin typeface="Work Sans"/>
                <a:cs typeface="Work Sans"/>
              </a:rPr>
              <a:t> </a:t>
            </a:r>
            <a:r>
              <a:rPr lang="en-CA" sz="2400" spc="-30" err="1">
                <a:solidFill>
                  <a:srgbClr val="212121"/>
                </a:solidFill>
                <a:latin typeface="Work Sans"/>
                <a:cs typeface="Work Sans"/>
              </a:rPr>
              <a:t>auda</a:t>
            </a:r>
            <a:r>
              <a:rPr lang="en-CA" sz="2400" spc="-30">
                <a:solidFill>
                  <a:srgbClr val="212121"/>
                </a:solidFill>
                <a:latin typeface="Work Sans"/>
                <a:cs typeface="Work Sans"/>
              </a:rPr>
              <a:t> </a:t>
            </a:r>
            <a:r>
              <a:rPr lang="en-CA" sz="2400" err="1">
                <a:solidFill>
                  <a:srgbClr val="212121"/>
                </a:solidFill>
                <a:latin typeface="Work Sans"/>
                <a:cs typeface="Work Sans"/>
              </a:rPr>
              <a:t>dolum</a:t>
            </a:r>
            <a:r>
              <a:rPr lang="en-CA" sz="2400" spc="-114">
                <a:solidFill>
                  <a:srgbClr val="212121"/>
                </a:solidFill>
                <a:latin typeface="Work Sans"/>
                <a:cs typeface="Work Sans"/>
              </a:rPr>
              <a:t> </a:t>
            </a:r>
            <a:r>
              <a:rPr lang="en-CA" sz="2400" err="1">
                <a:solidFill>
                  <a:srgbClr val="212121"/>
                </a:solidFill>
                <a:latin typeface="Work Sans"/>
                <a:cs typeface="Work Sans"/>
              </a:rPr>
              <a:t>sequod</a:t>
            </a:r>
            <a:r>
              <a:rPr lang="en-CA" sz="2400" spc="-114">
                <a:solidFill>
                  <a:srgbClr val="212121"/>
                </a:solidFill>
                <a:latin typeface="Work Sans"/>
                <a:cs typeface="Work Sans"/>
              </a:rPr>
              <a:t> </a:t>
            </a:r>
            <a:r>
              <a:rPr lang="en-CA" sz="2400" err="1">
                <a:solidFill>
                  <a:srgbClr val="212121"/>
                </a:solidFill>
                <a:latin typeface="Work Sans"/>
                <a:cs typeface="Work Sans"/>
              </a:rPr>
              <a:t>mollatem</a:t>
            </a:r>
            <a:r>
              <a:rPr lang="en-CA" sz="2400" spc="-114">
                <a:solidFill>
                  <a:srgbClr val="212121"/>
                </a:solidFill>
                <a:latin typeface="Work Sans"/>
                <a:cs typeface="Work Sans"/>
              </a:rPr>
              <a:t> </a:t>
            </a:r>
            <a:r>
              <a:rPr lang="en-CA" sz="2400" spc="-25" err="1">
                <a:solidFill>
                  <a:srgbClr val="212121"/>
                </a:solidFill>
                <a:latin typeface="Work Sans"/>
                <a:cs typeface="Work Sans"/>
              </a:rPr>
              <a:t>aut</a:t>
            </a:r>
            <a:r>
              <a:rPr lang="en-CA" sz="2400" spc="-25">
                <a:solidFill>
                  <a:srgbClr val="212121"/>
                </a:solidFill>
                <a:latin typeface="Work Sans"/>
                <a:cs typeface="Work Sans"/>
              </a:rPr>
              <a:t> </a:t>
            </a:r>
            <a:r>
              <a:rPr lang="en-CA" sz="2400" err="1">
                <a:solidFill>
                  <a:srgbClr val="212121"/>
                </a:solidFill>
                <a:latin typeface="Work Sans"/>
                <a:cs typeface="Work Sans"/>
              </a:rPr>
              <a:t>quam</a:t>
            </a:r>
            <a:r>
              <a:rPr lang="en-CA" sz="2400" spc="-70">
                <a:solidFill>
                  <a:srgbClr val="212121"/>
                </a:solidFill>
                <a:latin typeface="Work Sans"/>
                <a:cs typeface="Work Sans"/>
              </a:rPr>
              <a:t> </a:t>
            </a:r>
            <a:r>
              <a:rPr lang="en-CA" sz="2400" err="1">
                <a:solidFill>
                  <a:srgbClr val="212121"/>
                </a:solidFill>
                <a:latin typeface="Work Sans"/>
                <a:cs typeface="Work Sans"/>
              </a:rPr>
              <a:t>dus</a:t>
            </a:r>
            <a:r>
              <a:rPr lang="en-CA" sz="2400">
                <a:solidFill>
                  <a:srgbClr val="212121"/>
                </a:solidFill>
                <a:latin typeface="Work Sans"/>
                <a:cs typeface="Work Sans"/>
              </a:rPr>
              <a:t>,</a:t>
            </a:r>
            <a:r>
              <a:rPr lang="en-CA" sz="2400" spc="-70">
                <a:solidFill>
                  <a:srgbClr val="212121"/>
                </a:solidFill>
                <a:latin typeface="Work Sans"/>
                <a:cs typeface="Work Sans"/>
              </a:rPr>
              <a:t> </a:t>
            </a:r>
            <a:r>
              <a:rPr lang="en-CA" sz="2400" err="1">
                <a:solidFill>
                  <a:srgbClr val="212121"/>
                </a:solidFill>
                <a:latin typeface="Work Sans"/>
                <a:cs typeface="Work Sans"/>
              </a:rPr>
              <a:t>eos</a:t>
            </a:r>
            <a:r>
              <a:rPr lang="en-CA" sz="2400">
                <a:solidFill>
                  <a:srgbClr val="212121"/>
                </a:solidFill>
                <a:latin typeface="Work Sans"/>
                <a:cs typeface="Work Sans"/>
              </a:rPr>
              <a:t> </a:t>
            </a:r>
            <a:r>
              <a:rPr lang="en-CA" sz="2400" spc="-10" err="1">
                <a:solidFill>
                  <a:srgbClr val="212121"/>
                </a:solidFill>
                <a:latin typeface="Work Sans"/>
                <a:cs typeface="Work Sans"/>
              </a:rPr>
              <a:t>sinIquate</a:t>
            </a:r>
            <a:r>
              <a:rPr lang="en-CA" sz="2400" spc="-75">
                <a:solidFill>
                  <a:srgbClr val="212121"/>
                </a:solidFill>
                <a:latin typeface="Work Sans"/>
                <a:cs typeface="Work Sans"/>
              </a:rPr>
              <a:t> </a:t>
            </a:r>
            <a:r>
              <a:rPr lang="en-CA" sz="2400">
                <a:solidFill>
                  <a:srgbClr val="212121"/>
                </a:solidFill>
                <a:latin typeface="Work Sans"/>
                <a:cs typeface="Work Sans"/>
              </a:rPr>
              <a:t>et</a:t>
            </a:r>
            <a:r>
              <a:rPr lang="en-CA" sz="2400" spc="-75">
                <a:solidFill>
                  <a:srgbClr val="212121"/>
                </a:solidFill>
                <a:latin typeface="Work Sans"/>
                <a:cs typeface="Work Sans"/>
              </a:rPr>
              <a:t> </a:t>
            </a:r>
            <a:r>
              <a:rPr lang="en-CA" sz="2400" spc="-10" err="1">
                <a:solidFill>
                  <a:srgbClr val="212121"/>
                </a:solidFill>
                <a:latin typeface="Work Sans"/>
                <a:cs typeface="Work Sans"/>
              </a:rPr>
              <a:t>quodignatur</a:t>
            </a:r>
            <a:endParaRPr lang="en-CA" sz="2400">
              <a:latin typeface="Work Sans"/>
              <a:cs typeface="Work Sans"/>
            </a:endParaRPr>
          </a:p>
          <a:p>
            <a:pPr marL="12700" marR="5080">
              <a:lnSpc>
                <a:spcPct val="131900"/>
              </a:lnSpc>
            </a:pPr>
            <a:r>
              <a:rPr lang="en-CA" sz="2400">
                <a:solidFill>
                  <a:srgbClr val="212121"/>
                </a:solidFill>
                <a:latin typeface="Work Sans"/>
                <a:cs typeface="Work Sans"/>
              </a:rPr>
              <a:t>ma</a:t>
            </a:r>
            <a:r>
              <a:rPr lang="en-CA" sz="2400" spc="-70">
                <a:solidFill>
                  <a:srgbClr val="212121"/>
                </a:solidFill>
                <a:latin typeface="Work Sans"/>
                <a:cs typeface="Work Sans"/>
              </a:rPr>
              <a:t> </a:t>
            </a:r>
            <a:r>
              <a:rPr lang="en-CA" sz="2400" err="1">
                <a:solidFill>
                  <a:srgbClr val="212121"/>
                </a:solidFill>
                <a:latin typeface="Work Sans"/>
                <a:cs typeface="Work Sans"/>
              </a:rPr>
              <a:t>parunt</a:t>
            </a:r>
            <a:r>
              <a:rPr lang="en-CA" sz="2400" spc="-70">
                <a:solidFill>
                  <a:srgbClr val="212121"/>
                </a:solidFill>
                <a:latin typeface="Work Sans"/>
                <a:cs typeface="Work Sans"/>
              </a:rPr>
              <a:t> </a:t>
            </a:r>
            <a:r>
              <a:rPr lang="en-CA" sz="2400" err="1">
                <a:solidFill>
                  <a:srgbClr val="212121"/>
                </a:solidFill>
                <a:latin typeface="Work Sans"/>
                <a:cs typeface="Work Sans"/>
              </a:rPr>
              <a:t>harum</a:t>
            </a:r>
            <a:r>
              <a:rPr lang="en-CA" sz="2400" spc="-65">
                <a:solidFill>
                  <a:srgbClr val="212121"/>
                </a:solidFill>
                <a:latin typeface="Work Sans"/>
                <a:cs typeface="Work Sans"/>
              </a:rPr>
              <a:t> </a:t>
            </a:r>
            <a:r>
              <a:rPr lang="en-CA" sz="2400" err="1">
                <a:solidFill>
                  <a:srgbClr val="212121"/>
                </a:solidFill>
                <a:latin typeface="Work Sans"/>
                <a:cs typeface="Work Sans"/>
              </a:rPr>
              <a:t>est</a:t>
            </a:r>
            <a:r>
              <a:rPr lang="en-CA" sz="2400">
                <a:solidFill>
                  <a:srgbClr val="212121"/>
                </a:solidFill>
                <a:latin typeface="Work Sans"/>
                <a:cs typeface="Work Sans"/>
              </a:rPr>
              <a:t>,</a:t>
            </a:r>
            <a:r>
              <a:rPr lang="en-CA" sz="2400" spc="-70">
                <a:solidFill>
                  <a:srgbClr val="212121"/>
                </a:solidFill>
                <a:latin typeface="Work Sans"/>
                <a:cs typeface="Work Sans"/>
              </a:rPr>
              <a:t> </a:t>
            </a:r>
            <a:r>
              <a:rPr lang="en-CA" sz="2400">
                <a:solidFill>
                  <a:srgbClr val="212121"/>
                </a:solidFill>
                <a:latin typeface="Work Sans"/>
                <a:cs typeface="Work Sans"/>
              </a:rPr>
              <a:t>ipsum</a:t>
            </a:r>
            <a:r>
              <a:rPr lang="en-CA" sz="2400" spc="-65">
                <a:solidFill>
                  <a:srgbClr val="212121"/>
                </a:solidFill>
                <a:latin typeface="Work Sans"/>
                <a:cs typeface="Work Sans"/>
              </a:rPr>
              <a:t> </a:t>
            </a:r>
            <a:r>
              <a:rPr lang="en-CA" sz="2400" err="1">
                <a:solidFill>
                  <a:srgbClr val="212121"/>
                </a:solidFill>
                <a:latin typeface="Work Sans"/>
                <a:cs typeface="Work Sans"/>
              </a:rPr>
              <a:t>nos</a:t>
            </a:r>
            <a:r>
              <a:rPr lang="en-CA" sz="2400" spc="-70">
                <a:solidFill>
                  <a:srgbClr val="212121"/>
                </a:solidFill>
                <a:latin typeface="Work Sans"/>
                <a:cs typeface="Work Sans"/>
              </a:rPr>
              <a:t> </a:t>
            </a:r>
            <a:r>
              <a:rPr lang="en-CA" sz="2400">
                <a:solidFill>
                  <a:srgbClr val="212121"/>
                </a:solidFill>
                <a:latin typeface="Work Sans"/>
                <a:cs typeface="Work Sans"/>
              </a:rPr>
              <a:t>id</a:t>
            </a:r>
            <a:r>
              <a:rPr lang="en-CA" sz="2400" spc="-65">
                <a:solidFill>
                  <a:srgbClr val="212121"/>
                </a:solidFill>
                <a:latin typeface="Work Sans"/>
                <a:cs typeface="Work Sans"/>
              </a:rPr>
              <a:t> </a:t>
            </a:r>
            <a:r>
              <a:rPr lang="en-CA" sz="2400" spc="-10" err="1">
                <a:solidFill>
                  <a:srgbClr val="212121"/>
                </a:solidFill>
                <a:latin typeface="Work Sans"/>
                <a:cs typeface="Work Sans"/>
              </a:rPr>
              <a:t>quost</a:t>
            </a:r>
            <a:r>
              <a:rPr lang="en-CA" sz="2400" spc="-10">
                <a:solidFill>
                  <a:srgbClr val="212121"/>
                </a:solidFill>
                <a:latin typeface="Work Sans"/>
                <a:cs typeface="Work Sans"/>
              </a:rPr>
              <a:t> </a:t>
            </a:r>
            <a:r>
              <a:rPr lang="en-CA" sz="2400" err="1">
                <a:solidFill>
                  <a:srgbClr val="212121"/>
                </a:solidFill>
                <a:latin typeface="Work Sans"/>
                <a:cs typeface="Work Sans"/>
              </a:rPr>
              <a:t>quasped</a:t>
            </a:r>
            <a:r>
              <a:rPr lang="en-CA" sz="2400" spc="-95">
                <a:solidFill>
                  <a:srgbClr val="212121"/>
                </a:solidFill>
                <a:latin typeface="Work Sans"/>
                <a:cs typeface="Work Sans"/>
              </a:rPr>
              <a:t> </a:t>
            </a:r>
            <a:r>
              <a:rPr lang="en-CA" sz="2400">
                <a:solidFill>
                  <a:srgbClr val="212121"/>
                </a:solidFill>
                <a:latin typeface="Work Sans"/>
                <a:cs typeface="Work Sans"/>
              </a:rPr>
              <a:t>mi,</a:t>
            </a:r>
            <a:r>
              <a:rPr lang="en-CA" sz="2400" spc="-95">
                <a:solidFill>
                  <a:srgbClr val="212121"/>
                </a:solidFill>
                <a:latin typeface="Work Sans"/>
                <a:cs typeface="Work Sans"/>
              </a:rPr>
              <a:t> </a:t>
            </a:r>
            <a:r>
              <a:rPr lang="en-CA" sz="2400" err="1">
                <a:solidFill>
                  <a:srgbClr val="212121"/>
                </a:solidFill>
                <a:latin typeface="Work Sans"/>
                <a:cs typeface="Work Sans"/>
              </a:rPr>
              <a:t>voloren</a:t>
            </a:r>
            <a:r>
              <a:rPr lang="en-CA" sz="2400" spc="-95">
                <a:solidFill>
                  <a:srgbClr val="212121"/>
                </a:solidFill>
                <a:latin typeface="Work Sans"/>
                <a:cs typeface="Work Sans"/>
              </a:rPr>
              <a:t> </a:t>
            </a:r>
            <a:r>
              <a:rPr lang="en-CA" sz="2400" err="1">
                <a:solidFill>
                  <a:srgbClr val="212121"/>
                </a:solidFill>
                <a:latin typeface="Work Sans"/>
                <a:cs typeface="Work Sans"/>
              </a:rPr>
              <a:t>ecturest</a:t>
            </a:r>
            <a:r>
              <a:rPr lang="en-CA" sz="2400" spc="-95">
                <a:solidFill>
                  <a:srgbClr val="212121"/>
                </a:solidFill>
                <a:latin typeface="Work Sans"/>
                <a:cs typeface="Work Sans"/>
              </a:rPr>
              <a:t> </a:t>
            </a:r>
            <a:r>
              <a:rPr lang="en-CA" sz="2400">
                <a:solidFill>
                  <a:srgbClr val="212121"/>
                </a:solidFill>
                <a:latin typeface="Work Sans"/>
                <a:cs typeface="Work Sans"/>
              </a:rPr>
              <a:t>ad</a:t>
            </a:r>
            <a:r>
              <a:rPr lang="en-CA" sz="2400" spc="-95">
                <a:solidFill>
                  <a:srgbClr val="212121"/>
                </a:solidFill>
                <a:latin typeface="Work Sans"/>
                <a:cs typeface="Work Sans"/>
              </a:rPr>
              <a:t> </a:t>
            </a:r>
            <a:r>
              <a:rPr lang="en-CA" sz="2400" err="1">
                <a:solidFill>
                  <a:srgbClr val="212121"/>
                </a:solidFill>
                <a:latin typeface="Work Sans"/>
                <a:cs typeface="Work Sans"/>
              </a:rPr>
              <a:t>modio</a:t>
            </a:r>
            <a:r>
              <a:rPr lang="en-CA" sz="2400" spc="-95">
                <a:solidFill>
                  <a:srgbClr val="212121"/>
                </a:solidFill>
                <a:latin typeface="Work Sans"/>
                <a:cs typeface="Work Sans"/>
              </a:rPr>
              <a:t> </a:t>
            </a:r>
            <a:r>
              <a:rPr lang="en-CA" sz="2400">
                <a:solidFill>
                  <a:srgbClr val="212121"/>
                </a:solidFill>
                <a:latin typeface="Work Sans"/>
                <a:cs typeface="Work Sans"/>
              </a:rPr>
              <a:t>ad</a:t>
            </a:r>
            <a:r>
              <a:rPr lang="en-CA" sz="2400" spc="-90">
                <a:solidFill>
                  <a:srgbClr val="212121"/>
                </a:solidFill>
                <a:latin typeface="Work Sans"/>
                <a:cs typeface="Work Sans"/>
              </a:rPr>
              <a:t> </a:t>
            </a:r>
            <a:r>
              <a:rPr lang="en-CA" sz="2400" spc="-10" err="1">
                <a:solidFill>
                  <a:srgbClr val="212121"/>
                </a:solidFill>
                <a:latin typeface="Work Sans"/>
                <a:cs typeface="Work Sans"/>
              </a:rPr>
              <a:t>etur</a:t>
            </a:r>
            <a:r>
              <a:rPr lang="en-CA" sz="2400" spc="-10">
                <a:solidFill>
                  <a:srgbClr val="212121"/>
                </a:solidFill>
                <a:latin typeface="Work Sans"/>
                <a:cs typeface="Work Sans"/>
              </a:rPr>
              <a:t> </a:t>
            </a:r>
            <a:r>
              <a:rPr lang="en-CA" sz="2400">
                <a:solidFill>
                  <a:srgbClr val="212121"/>
                </a:solidFill>
                <a:latin typeface="Work Sans"/>
                <a:cs typeface="Work Sans"/>
              </a:rPr>
              <a:t>ma</a:t>
            </a:r>
            <a:r>
              <a:rPr lang="en-CA" sz="2400" spc="-70">
                <a:solidFill>
                  <a:srgbClr val="212121"/>
                </a:solidFill>
                <a:latin typeface="Work Sans"/>
                <a:cs typeface="Work Sans"/>
              </a:rPr>
              <a:t> </a:t>
            </a:r>
            <a:r>
              <a:rPr lang="en-CA" sz="2400" err="1">
                <a:solidFill>
                  <a:srgbClr val="212121"/>
                </a:solidFill>
                <a:latin typeface="Work Sans"/>
                <a:cs typeface="Work Sans"/>
              </a:rPr>
              <a:t>parunt</a:t>
            </a:r>
            <a:r>
              <a:rPr lang="en-CA" sz="2400" spc="-70">
                <a:solidFill>
                  <a:srgbClr val="212121"/>
                </a:solidFill>
                <a:latin typeface="Work Sans"/>
                <a:cs typeface="Work Sans"/>
              </a:rPr>
              <a:t> </a:t>
            </a:r>
            <a:r>
              <a:rPr lang="en-CA" sz="2400" err="1">
                <a:solidFill>
                  <a:srgbClr val="212121"/>
                </a:solidFill>
                <a:latin typeface="Work Sans"/>
                <a:cs typeface="Work Sans"/>
              </a:rPr>
              <a:t>harum</a:t>
            </a:r>
            <a:r>
              <a:rPr lang="en-CA" sz="2400" spc="-65">
                <a:solidFill>
                  <a:srgbClr val="212121"/>
                </a:solidFill>
                <a:latin typeface="Work Sans"/>
                <a:cs typeface="Work Sans"/>
              </a:rPr>
              <a:t> </a:t>
            </a:r>
            <a:r>
              <a:rPr lang="en-CA" sz="2400" err="1">
                <a:solidFill>
                  <a:srgbClr val="212121"/>
                </a:solidFill>
                <a:latin typeface="Work Sans"/>
                <a:cs typeface="Work Sans"/>
              </a:rPr>
              <a:t>est</a:t>
            </a:r>
            <a:r>
              <a:rPr lang="en-CA" sz="2400">
                <a:solidFill>
                  <a:srgbClr val="212121"/>
                </a:solidFill>
                <a:latin typeface="Work Sans"/>
                <a:cs typeface="Work Sans"/>
              </a:rPr>
              <a:t>,</a:t>
            </a:r>
            <a:r>
              <a:rPr lang="en-CA" sz="2400" spc="-70">
                <a:solidFill>
                  <a:srgbClr val="212121"/>
                </a:solidFill>
                <a:latin typeface="Work Sans"/>
                <a:cs typeface="Work Sans"/>
              </a:rPr>
              <a:t> </a:t>
            </a:r>
            <a:r>
              <a:rPr lang="en-CA" sz="2400">
                <a:solidFill>
                  <a:srgbClr val="212121"/>
                </a:solidFill>
                <a:latin typeface="Work Sans"/>
                <a:cs typeface="Work Sans"/>
              </a:rPr>
              <a:t>ipsum</a:t>
            </a:r>
            <a:r>
              <a:rPr lang="en-CA" sz="2400" spc="-65">
                <a:solidFill>
                  <a:srgbClr val="212121"/>
                </a:solidFill>
                <a:latin typeface="Work Sans"/>
                <a:cs typeface="Work Sans"/>
              </a:rPr>
              <a:t> </a:t>
            </a:r>
            <a:r>
              <a:rPr lang="en-CA" sz="2400" err="1">
                <a:solidFill>
                  <a:srgbClr val="212121"/>
                </a:solidFill>
                <a:latin typeface="Work Sans"/>
                <a:cs typeface="Work Sans"/>
              </a:rPr>
              <a:t>nos</a:t>
            </a:r>
            <a:r>
              <a:rPr lang="en-CA" sz="2400" spc="-70">
                <a:solidFill>
                  <a:srgbClr val="212121"/>
                </a:solidFill>
                <a:latin typeface="Work Sans"/>
                <a:cs typeface="Work Sans"/>
              </a:rPr>
              <a:t> </a:t>
            </a:r>
            <a:r>
              <a:rPr lang="en-CA" sz="2400">
                <a:solidFill>
                  <a:srgbClr val="212121"/>
                </a:solidFill>
                <a:latin typeface="Work Sans"/>
                <a:cs typeface="Work Sans"/>
              </a:rPr>
              <a:t>id</a:t>
            </a:r>
            <a:r>
              <a:rPr lang="en-CA" sz="2400" spc="-65">
                <a:solidFill>
                  <a:srgbClr val="212121"/>
                </a:solidFill>
                <a:latin typeface="Work Sans"/>
                <a:cs typeface="Work Sans"/>
              </a:rPr>
              <a:t> </a:t>
            </a:r>
            <a:r>
              <a:rPr lang="en-CA" sz="2400" spc="-10" err="1">
                <a:solidFill>
                  <a:srgbClr val="212121"/>
                </a:solidFill>
                <a:latin typeface="Work Sans"/>
                <a:cs typeface="Work Sans"/>
              </a:rPr>
              <a:t>quost</a:t>
            </a:r>
            <a:r>
              <a:rPr lang="en-CA" sz="2400" spc="-10">
                <a:solidFill>
                  <a:srgbClr val="212121"/>
                </a:solidFill>
                <a:latin typeface="Work Sans"/>
                <a:cs typeface="Work Sans"/>
              </a:rPr>
              <a:t> </a:t>
            </a:r>
            <a:r>
              <a:rPr lang="en-CA" sz="2400" err="1">
                <a:solidFill>
                  <a:srgbClr val="212121"/>
                </a:solidFill>
                <a:latin typeface="Work Sans"/>
                <a:cs typeface="Work Sans"/>
              </a:rPr>
              <a:t>quasped</a:t>
            </a:r>
            <a:r>
              <a:rPr lang="en-CA" sz="2400" spc="-95">
                <a:solidFill>
                  <a:srgbClr val="212121"/>
                </a:solidFill>
                <a:latin typeface="Work Sans"/>
                <a:cs typeface="Work Sans"/>
              </a:rPr>
              <a:t> </a:t>
            </a:r>
            <a:r>
              <a:rPr lang="en-CA" sz="2400">
                <a:solidFill>
                  <a:srgbClr val="212121"/>
                </a:solidFill>
                <a:latin typeface="Work Sans"/>
                <a:cs typeface="Work Sans"/>
              </a:rPr>
              <a:t>mi </a:t>
            </a:r>
            <a:r>
              <a:rPr lang="en-CA" sz="2400" spc="-30" err="1">
                <a:solidFill>
                  <a:srgbClr val="212121"/>
                </a:solidFill>
                <a:latin typeface="Work Sans"/>
                <a:cs typeface="Work Sans"/>
              </a:rPr>
              <a:t>auda</a:t>
            </a:r>
            <a:r>
              <a:rPr lang="en-CA" sz="2400" spc="-30">
                <a:solidFill>
                  <a:srgbClr val="212121"/>
                </a:solidFill>
                <a:latin typeface="Work Sans"/>
                <a:cs typeface="Work Sans"/>
              </a:rPr>
              <a:t> </a:t>
            </a:r>
            <a:r>
              <a:rPr lang="en-CA" sz="2400" err="1">
                <a:solidFill>
                  <a:srgbClr val="212121"/>
                </a:solidFill>
                <a:latin typeface="Work Sans"/>
                <a:cs typeface="Work Sans"/>
              </a:rPr>
              <a:t>dolum</a:t>
            </a:r>
            <a:r>
              <a:rPr lang="en-CA" sz="2400" spc="-114">
                <a:solidFill>
                  <a:srgbClr val="212121"/>
                </a:solidFill>
                <a:latin typeface="Work Sans"/>
                <a:cs typeface="Work Sans"/>
              </a:rPr>
              <a:t> </a:t>
            </a:r>
            <a:r>
              <a:rPr lang="en-CA" sz="2400" err="1">
                <a:solidFill>
                  <a:srgbClr val="212121"/>
                </a:solidFill>
                <a:latin typeface="Work Sans"/>
                <a:cs typeface="Work Sans"/>
              </a:rPr>
              <a:t>sequod</a:t>
            </a:r>
            <a:r>
              <a:rPr lang="en-CA" sz="2400" spc="-114">
                <a:solidFill>
                  <a:srgbClr val="212121"/>
                </a:solidFill>
                <a:latin typeface="Work Sans"/>
                <a:cs typeface="Work Sans"/>
              </a:rPr>
              <a:t> </a:t>
            </a:r>
            <a:r>
              <a:rPr lang="en-CA" sz="2400" err="1">
                <a:solidFill>
                  <a:srgbClr val="212121"/>
                </a:solidFill>
                <a:latin typeface="Work Sans"/>
                <a:cs typeface="Work Sans"/>
              </a:rPr>
              <a:t>mollatem</a:t>
            </a:r>
            <a:r>
              <a:rPr lang="en-CA" sz="2400" spc="-10">
                <a:solidFill>
                  <a:srgbClr val="212121"/>
                </a:solidFill>
                <a:latin typeface="Work Sans"/>
                <a:cs typeface="Work Sans"/>
              </a:rPr>
              <a:t>?</a:t>
            </a:r>
            <a:endParaRPr lang="en-CA" sz="2400">
              <a:latin typeface="Work Sans"/>
              <a:cs typeface="Work Sans"/>
            </a:endParaRPr>
          </a:p>
        </p:txBody>
      </p:sp>
      <p:sp>
        <p:nvSpPr>
          <p:cNvPr id="9" name="Text Placeholder 8">
            <a:extLst>
              <a:ext uri="{FF2B5EF4-FFF2-40B4-BE49-F238E27FC236}">
                <a16:creationId xmlns:a16="http://schemas.microsoft.com/office/drawing/2014/main" id="{312B274E-2943-6048-952D-61D7EC80EF6B}"/>
              </a:ext>
            </a:extLst>
          </p:cNvPr>
          <p:cNvSpPr>
            <a:spLocks noGrp="1"/>
          </p:cNvSpPr>
          <p:nvPr>
            <p:ph type="body" sz="quarter" idx="10" hasCustomPrompt="1"/>
          </p:nvPr>
        </p:nvSpPr>
        <p:spPr>
          <a:xfrm>
            <a:off x="8883367" y="1717040"/>
            <a:ext cx="2775233" cy="3616960"/>
          </a:xfrm>
          <a:prstGeom prst="rect">
            <a:avLst/>
          </a:prstGeom>
        </p:spPr>
        <p:txBody>
          <a:bodyPr/>
          <a:lstStyle>
            <a:lvl1pPr marL="0" indent="0">
              <a:lnSpc>
                <a:spcPct val="110000"/>
              </a:lnSpc>
              <a:buNone/>
              <a:defRPr sz="2400" b="0" i="1" baseline="0">
                <a:solidFill>
                  <a:schemeClr val="tx2"/>
                </a:solidFill>
                <a:latin typeface="Work Sans Medium" pitchFamily="2" charset="77"/>
              </a:defRPr>
            </a:lvl1pPr>
          </a:lstStyle>
          <a:p>
            <a:pPr lvl="0"/>
            <a:r>
              <a:rPr lang="en-US"/>
              <a:t>“Quote, </a:t>
            </a:r>
            <a:r>
              <a:rPr lang="en-US" err="1"/>
              <a:t>resedis</a:t>
            </a:r>
            <a:r>
              <a:rPr lang="en-US"/>
              <a:t> di </a:t>
            </a:r>
            <a:r>
              <a:rPr lang="en-US" err="1"/>
              <a:t>unt</a:t>
            </a:r>
            <a:r>
              <a:rPr lang="en-US"/>
              <a:t> </a:t>
            </a:r>
            <a:r>
              <a:rPr lang="en-US" err="1"/>
              <a:t>faci</a:t>
            </a:r>
            <a:r>
              <a:rPr lang="en-US"/>
              <a:t> doles ad </a:t>
            </a:r>
            <a:r>
              <a:rPr lang="en-US" err="1"/>
              <a:t>eatem</a:t>
            </a:r>
            <a:r>
              <a:rPr lang="en-US"/>
              <a:t> </a:t>
            </a:r>
            <a:r>
              <a:rPr lang="en-US" err="1"/>
              <a:t>estiand</a:t>
            </a:r>
            <a:r>
              <a:rPr lang="en-US"/>
              <a:t> </a:t>
            </a:r>
            <a:r>
              <a:rPr lang="en-US" err="1"/>
              <a:t>uciende</a:t>
            </a:r>
            <a:r>
              <a:rPr lang="en-US"/>
              <a:t>.” - </a:t>
            </a:r>
            <a:r>
              <a:rPr lang="en-US" err="1"/>
              <a:t>Atribution</a:t>
            </a:r>
            <a:endParaRPr lang="en-US"/>
          </a:p>
        </p:txBody>
      </p:sp>
      <p:sp>
        <p:nvSpPr>
          <p:cNvPr id="8" name="Holder 4">
            <a:extLst>
              <a:ext uri="{FF2B5EF4-FFF2-40B4-BE49-F238E27FC236}">
                <a16:creationId xmlns:a16="http://schemas.microsoft.com/office/drawing/2014/main" id="{FECABB67-4551-04E2-F1CF-27813E732576}"/>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pic>
        <p:nvPicPr>
          <p:cNvPr id="11" name="Picture 10" descr="NorQuest College crest">
            <a:extLst>
              <a:ext uri="{FF2B5EF4-FFF2-40B4-BE49-F238E27FC236}">
                <a16:creationId xmlns:a16="http://schemas.microsoft.com/office/drawing/2014/main" id="{02DE44BA-8610-1B43-83D3-30CCE2AE229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4" name="object 5">
            <a:extLst>
              <a:ext uri="{FF2B5EF4-FFF2-40B4-BE49-F238E27FC236}">
                <a16:creationId xmlns:a16="http://schemas.microsoft.com/office/drawing/2014/main" id="{7D8C8591-60F8-A145-B1F4-6CC9538B62E4}"/>
              </a:ext>
              <a:ext uri="{C183D7F6-B498-43B3-948B-1728B52AA6E4}">
                <adec:decorative xmlns:adec="http://schemas.microsoft.com/office/drawing/2017/decorative" val="1"/>
              </a:ext>
            </a:extLst>
          </p:cNvPr>
          <p:cNvSpPr/>
          <p:nvPr userDrawn="1"/>
        </p:nvSpPr>
        <p:spPr>
          <a:xfrm>
            <a:off x="8883367" y="1106711"/>
            <a:ext cx="3308985" cy="95250"/>
          </a:xfrm>
          <a:custGeom>
            <a:avLst/>
            <a:gdLst/>
            <a:ahLst/>
            <a:cxnLst/>
            <a:rect l="l" t="t" r="r" b="b"/>
            <a:pathLst>
              <a:path w="3308984" h="95250">
                <a:moveTo>
                  <a:pt x="0" y="95250"/>
                </a:moveTo>
                <a:lnTo>
                  <a:pt x="3308632" y="95250"/>
                </a:lnTo>
                <a:lnTo>
                  <a:pt x="3308632" y="0"/>
                </a:lnTo>
                <a:lnTo>
                  <a:pt x="0" y="0"/>
                </a:lnTo>
                <a:lnTo>
                  <a:pt x="0" y="95250"/>
                </a:lnTo>
                <a:close/>
              </a:path>
            </a:pathLst>
          </a:custGeom>
          <a:solidFill>
            <a:srgbClr val="E61E26"/>
          </a:solidFill>
        </p:spPr>
        <p:txBody>
          <a:bodyPr wrap="square" lIns="0" tIns="0" rIns="0" bIns="0" rtlCol="0"/>
          <a:lstStyle/>
          <a:p>
            <a:endParaRPr/>
          </a:p>
        </p:txBody>
      </p:sp>
    </p:spTree>
    <p:extLst>
      <p:ext uri="{BB962C8B-B14F-4D97-AF65-F5344CB8AC3E}">
        <p14:creationId xmlns:p14="http://schemas.microsoft.com/office/powerpoint/2010/main" val="55578280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wo Column Slide v3">
    <p:bg>
      <p:bgRef idx="1001">
        <a:schemeClr val="bg1"/>
      </p:bgRef>
    </p:bg>
    <p:spTree>
      <p:nvGrpSpPr>
        <p:cNvPr id="1" name=""/>
        <p:cNvGrpSpPr/>
        <p:nvPr/>
      </p:nvGrpSpPr>
      <p:grpSpPr>
        <a:xfrm>
          <a:off x="0" y="0"/>
          <a:ext cx="0" cy="0"/>
          <a:chOff x="0" y="0"/>
          <a:chExt cx="0" cy="0"/>
        </a:xfrm>
      </p:grpSpPr>
      <p:sp>
        <p:nvSpPr>
          <p:cNvPr id="13" name="Holder 2">
            <a:extLst>
              <a:ext uri="{FF2B5EF4-FFF2-40B4-BE49-F238E27FC236}">
                <a16:creationId xmlns:a16="http://schemas.microsoft.com/office/drawing/2014/main" id="{4FA88F38-5861-6549-82A8-79FBCB841327}"/>
              </a:ext>
            </a:extLst>
          </p:cNvPr>
          <p:cNvSpPr>
            <a:spLocks noGrp="1"/>
          </p:cNvSpPr>
          <p:nvPr>
            <p:ph type="title" hasCustomPrompt="1"/>
          </p:nvPr>
        </p:nvSpPr>
        <p:spPr>
          <a:xfrm>
            <a:off x="1842040" y="1314796"/>
            <a:ext cx="3556258" cy="1617143"/>
          </a:xfrm>
          <a:prstGeom prst="rect">
            <a:avLst/>
          </a:prstGeom>
        </p:spPr>
        <p:txBody>
          <a:bodyPr lIns="0" tIns="0" rIns="0" bIns="0" anchor="t"/>
          <a:lstStyle>
            <a:lvl1pPr>
              <a:defRPr sz="5000" b="0" i="0" baseline="0">
                <a:solidFill>
                  <a:schemeClr val="tx1"/>
                </a:solidFill>
                <a:latin typeface="WorkSans-ExtraBold"/>
                <a:cs typeface="WorkSans-ExtraBold"/>
              </a:defRPr>
            </a:lvl1pPr>
          </a:lstStyle>
          <a:p>
            <a:r>
              <a:rPr lang="en-US"/>
              <a:t>Header 1 goes here</a:t>
            </a:r>
            <a:br>
              <a:rPr lang="en-US"/>
            </a:br>
            <a:endParaRPr/>
          </a:p>
        </p:txBody>
      </p:sp>
      <p:sp>
        <p:nvSpPr>
          <p:cNvPr id="3" name="Holder 3"/>
          <p:cNvSpPr>
            <a:spLocks noGrp="1"/>
          </p:cNvSpPr>
          <p:nvPr>
            <p:ph type="subTitle" idx="4" hasCustomPrompt="1"/>
          </p:nvPr>
        </p:nvSpPr>
        <p:spPr>
          <a:xfrm>
            <a:off x="6431912" y="1314796"/>
            <a:ext cx="4236087" cy="4342214"/>
          </a:xfrm>
          <a:prstGeom prst="rect">
            <a:avLst/>
          </a:prstGeom>
        </p:spPr>
        <p:txBody>
          <a:bodyPr wrap="square" lIns="0" tIns="0" rIns="0" bIns="0">
            <a:spAutoFit/>
          </a:bodyPr>
          <a:lstStyle>
            <a:lvl1pPr marL="12700" marR="5080" indent="0" defTabSz="914400" eaLnBrk="1" fontAlgn="auto" latinLnBrk="0" hangingPunct="1">
              <a:lnSpc>
                <a:spcPct val="131900"/>
              </a:lnSpc>
              <a:spcBef>
                <a:spcPts val="100"/>
              </a:spcBef>
              <a:spcAft>
                <a:spcPts val="0"/>
              </a:spcAft>
              <a:buClrTx/>
              <a:buSzTx/>
              <a:buFontTx/>
              <a:buNone/>
              <a:tabLst/>
              <a:defRPr sz="2400" b="0" i="0" baseline="0">
                <a:solidFill>
                  <a:schemeClr val="tx1"/>
                </a:solidFill>
                <a:latin typeface="Work Sans" pitchFamily="2" charset="77"/>
                <a:cs typeface="Work Sans" pitchFamily="2" charset="77"/>
              </a:defRPr>
            </a:lvl1pPr>
          </a:lstStyle>
          <a:p>
            <a:pPr marL="12700" marR="5080">
              <a:lnSpc>
                <a:spcPct val="131900"/>
              </a:lnSpc>
              <a:spcBef>
                <a:spcPts val="100"/>
              </a:spcBef>
            </a:pPr>
            <a:r>
              <a:rPr lang="en-CA" sz="2400">
                <a:solidFill>
                  <a:srgbClr val="212121"/>
                </a:solidFill>
                <a:latin typeface="Work Sans"/>
                <a:cs typeface="Work Sans"/>
              </a:rPr>
              <a:t>Body</a:t>
            </a:r>
            <a:r>
              <a:rPr lang="en-CA" sz="2400" spc="-80">
                <a:solidFill>
                  <a:srgbClr val="212121"/>
                </a:solidFill>
                <a:latin typeface="Work Sans"/>
                <a:cs typeface="Work Sans"/>
              </a:rPr>
              <a:t> </a:t>
            </a:r>
            <a:r>
              <a:rPr lang="en-CA" sz="2400">
                <a:solidFill>
                  <a:srgbClr val="212121"/>
                </a:solidFill>
                <a:latin typeface="Work Sans"/>
                <a:cs typeface="Work Sans"/>
              </a:rPr>
              <a:t>copy</a:t>
            </a:r>
            <a:r>
              <a:rPr lang="en-CA" sz="2400" spc="-80">
                <a:solidFill>
                  <a:srgbClr val="212121"/>
                </a:solidFill>
                <a:latin typeface="Work Sans"/>
                <a:cs typeface="Work Sans"/>
              </a:rPr>
              <a:t> </a:t>
            </a:r>
            <a:r>
              <a:rPr lang="en-CA" sz="2400">
                <a:solidFill>
                  <a:srgbClr val="212121"/>
                </a:solidFill>
                <a:latin typeface="Work Sans"/>
                <a:cs typeface="Work Sans"/>
              </a:rPr>
              <a:t>goes</a:t>
            </a:r>
            <a:r>
              <a:rPr lang="en-CA" sz="2400" spc="-75">
                <a:solidFill>
                  <a:srgbClr val="212121"/>
                </a:solidFill>
                <a:latin typeface="Work Sans"/>
                <a:cs typeface="Work Sans"/>
              </a:rPr>
              <a:t> </a:t>
            </a:r>
            <a:r>
              <a:rPr lang="en-CA" sz="2400">
                <a:solidFill>
                  <a:srgbClr val="212121"/>
                </a:solidFill>
                <a:latin typeface="Work Sans"/>
                <a:cs typeface="Work Sans"/>
              </a:rPr>
              <a:t>here</a:t>
            </a:r>
            <a:r>
              <a:rPr lang="en-CA" sz="2400" spc="-80">
                <a:solidFill>
                  <a:srgbClr val="212121"/>
                </a:solidFill>
                <a:latin typeface="Work Sans"/>
                <a:cs typeface="Work Sans"/>
              </a:rPr>
              <a:t> </a:t>
            </a:r>
            <a:r>
              <a:rPr lang="en-CA" sz="2400" err="1">
                <a:solidFill>
                  <a:srgbClr val="212121"/>
                </a:solidFill>
                <a:latin typeface="Work Sans"/>
                <a:cs typeface="Work Sans"/>
              </a:rPr>
              <a:t>sint</a:t>
            </a:r>
            <a:r>
              <a:rPr lang="en-CA" sz="2400" spc="-75">
                <a:solidFill>
                  <a:srgbClr val="212121"/>
                </a:solidFill>
                <a:latin typeface="Work Sans"/>
                <a:cs typeface="Work Sans"/>
              </a:rPr>
              <a:t> </a:t>
            </a:r>
            <a:r>
              <a:rPr lang="en-CA" sz="2400" spc="-25">
                <a:solidFill>
                  <a:srgbClr val="212121"/>
                </a:solidFill>
                <a:latin typeface="Work Sans"/>
                <a:cs typeface="Work Sans"/>
              </a:rPr>
              <a:t>et </a:t>
            </a:r>
            <a:r>
              <a:rPr lang="en-CA" sz="2400" err="1">
                <a:solidFill>
                  <a:srgbClr val="212121"/>
                </a:solidFill>
                <a:latin typeface="Work Sans"/>
                <a:cs typeface="Work Sans"/>
              </a:rPr>
              <a:t>faciis</a:t>
            </a:r>
            <a:r>
              <a:rPr lang="en-CA" sz="2400" spc="-65">
                <a:solidFill>
                  <a:srgbClr val="212121"/>
                </a:solidFill>
                <a:latin typeface="Work Sans"/>
                <a:cs typeface="Work Sans"/>
              </a:rPr>
              <a:t> </a:t>
            </a:r>
            <a:r>
              <a:rPr lang="en-CA" sz="2400" err="1">
                <a:solidFill>
                  <a:srgbClr val="212121"/>
                </a:solidFill>
                <a:latin typeface="Work Sans"/>
                <a:cs typeface="Work Sans"/>
              </a:rPr>
              <a:t>estem</a:t>
            </a:r>
            <a:r>
              <a:rPr lang="en-CA" sz="2400" spc="-65">
                <a:solidFill>
                  <a:srgbClr val="212121"/>
                </a:solidFill>
                <a:latin typeface="Work Sans"/>
                <a:cs typeface="Work Sans"/>
              </a:rPr>
              <a:t> </a:t>
            </a:r>
            <a:r>
              <a:rPr lang="en-CA" sz="2400" err="1">
                <a:solidFill>
                  <a:srgbClr val="212121"/>
                </a:solidFill>
                <a:latin typeface="Work Sans"/>
                <a:cs typeface="Work Sans"/>
              </a:rPr>
              <a:t>cor</a:t>
            </a:r>
            <a:r>
              <a:rPr lang="en-CA" sz="2400" spc="-65">
                <a:solidFill>
                  <a:srgbClr val="212121"/>
                </a:solidFill>
                <a:latin typeface="Work Sans"/>
                <a:cs typeface="Work Sans"/>
              </a:rPr>
              <a:t> </a:t>
            </a:r>
            <a:r>
              <a:rPr lang="en-CA" sz="2400">
                <a:solidFill>
                  <a:srgbClr val="212121"/>
                </a:solidFill>
                <a:latin typeface="Work Sans"/>
                <a:cs typeface="Work Sans"/>
              </a:rPr>
              <a:t>ma</a:t>
            </a:r>
            <a:r>
              <a:rPr lang="en-CA" sz="2400" spc="-65">
                <a:solidFill>
                  <a:srgbClr val="212121"/>
                </a:solidFill>
                <a:latin typeface="Work Sans"/>
                <a:cs typeface="Work Sans"/>
              </a:rPr>
              <a:t> </a:t>
            </a:r>
            <a:r>
              <a:rPr lang="en-CA" sz="2400">
                <a:solidFill>
                  <a:srgbClr val="212121"/>
                </a:solidFill>
                <a:latin typeface="Work Sans"/>
                <a:cs typeface="Work Sans"/>
              </a:rPr>
              <a:t>as</a:t>
            </a:r>
            <a:r>
              <a:rPr lang="en-CA" sz="2400" spc="-65">
                <a:solidFill>
                  <a:srgbClr val="212121"/>
                </a:solidFill>
                <a:latin typeface="Work Sans"/>
                <a:cs typeface="Work Sans"/>
              </a:rPr>
              <a:t> </a:t>
            </a:r>
            <a:r>
              <a:rPr lang="en-CA" sz="2400" spc="-30" err="1">
                <a:solidFill>
                  <a:srgbClr val="212121"/>
                </a:solidFill>
                <a:latin typeface="Work Sans"/>
                <a:cs typeface="Work Sans"/>
              </a:rPr>
              <a:t>auda</a:t>
            </a:r>
            <a:r>
              <a:rPr lang="en-CA" sz="2400" spc="-30">
                <a:solidFill>
                  <a:srgbClr val="212121"/>
                </a:solidFill>
                <a:latin typeface="Work Sans"/>
                <a:cs typeface="Work Sans"/>
              </a:rPr>
              <a:t> </a:t>
            </a:r>
            <a:r>
              <a:rPr lang="en-CA" sz="2400" err="1">
                <a:solidFill>
                  <a:srgbClr val="212121"/>
                </a:solidFill>
                <a:latin typeface="Work Sans"/>
                <a:cs typeface="Work Sans"/>
              </a:rPr>
              <a:t>dolum</a:t>
            </a:r>
            <a:r>
              <a:rPr lang="en-CA" sz="2400" spc="-114">
                <a:solidFill>
                  <a:srgbClr val="212121"/>
                </a:solidFill>
                <a:latin typeface="Work Sans"/>
                <a:cs typeface="Work Sans"/>
              </a:rPr>
              <a:t> </a:t>
            </a:r>
            <a:r>
              <a:rPr lang="en-CA" sz="2400" err="1">
                <a:solidFill>
                  <a:srgbClr val="212121"/>
                </a:solidFill>
                <a:latin typeface="Work Sans"/>
                <a:cs typeface="Work Sans"/>
              </a:rPr>
              <a:t>sequod</a:t>
            </a:r>
            <a:r>
              <a:rPr lang="en-CA" sz="2400" spc="-114">
                <a:solidFill>
                  <a:srgbClr val="212121"/>
                </a:solidFill>
                <a:latin typeface="Work Sans"/>
                <a:cs typeface="Work Sans"/>
              </a:rPr>
              <a:t> </a:t>
            </a:r>
            <a:r>
              <a:rPr lang="en-CA" sz="2400" err="1">
                <a:solidFill>
                  <a:srgbClr val="212121"/>
                </a:solidFill>
                <a:latin typeface="Work Sans"/>
                <a:cs typeface="Work Sans"/>
              </a:rPr>
              <a:t>mollatem</a:t>
            </a:r>
            <a:r>
              <a:rPr lang="en-CA" sz="2400" spc="-114">
                <a:solidFill>
                  <a:srgbClr val="212121"/>
                </a:solidFill>
                <a:latin typeface="Work Sans"/>
                <a:cs typeface="Work Sans"/>
              </a:rPr>
              <a:t> </a:t>
            </a:r>
            <a:r>
              <a:rPr lang="en-CA" sz="2400" spc="-25" err="1">
                <a:solidFill>
                  <a:srgbClr val="212121"/>
                </a:solidFill>
                <a:latin typeface="Work Sans"/>
                <a:cs typeface="Work Sans"/>
              </a:rPr>
              <a:t>aut</a:t>
            </a:r>
            <a:r>
              <a:rPr lang="en-CA" sz="2400" spc="-25">
                <a:solidFill>
                  <a:srgbClr val="212121"/>
                </a:solidFill>
                <a:latin typeface="Work Sans"/>
                <a:cs typeface="Work Sans"/>
              </a:rPr>
              <a:t> </a:t>
            </a:r>
            <a:r>
              <a:rPr lang="en-CA" sz="2400" err="1">
                <a:solidFill>
                  <a:srgbClr val="212121"/>
                </a:solidFill>
                <a:latin typeface="Work Sans"/>
                <a:cs typeface="Work Sans"/>
              </a:rPr>
              <a:t>quam</a:t>
            </a:r>
            <a:r>
              <a:rPr lang="en-CA" sz="2400" spc="-70">
                <a:solidFill>
                  <a:srgbClr val="212121"/>
                </a:solidFill>
                <a:latin typeface="Work Sans"/>
                <a:cs typeface="Work Sans"/>
              </a:rPr>
              <a:t> </a:t>
            </a:r>
            <a:r>
              <a:rPr lang="en-CA" sz="2400" err="1">
                <a:solidFill>
                  <a:srgbClr val="212121"/>
                </a:solidFill>
                <a:latin typeface="Work Sans"/>
                <a:cs typeface="Work Sans"/>
              </a:rPr>
              <a:t>dus</a:t>
            </a:r>
            <a:r>
              <a:rPr lang="en-CA" sz="2400">
                <a:solidFill>
                  <a:srgbClr val="212121"/>
                </a:solidFill>
                <a:latin typeface="Work Sans"/>
                <a:cs typeface="Work Sans"/>
              </a:rPr>
              <a:t>,</a:t>
            </a:r>
            <a:r>
              <a:rPr lang="en-CA" sz="2400" spc="-70">
                <a:solidFill>
                  <a:srgbClr val="212121"/>
                </a:solidFill>
                <a:latin typeface="Work Sans"/>
                <a:cs typeface="Work Sans"/>
              </a:rPr>
              <a:t> </a:t>
            </a:r>
            <a:r>
              <a:rPr lang="en-CA" sz="2400" err="1">
                <a:solidFill>
                  <a:srgbClr val="212121"/>
                </a:solidFill>
                <a:latin typeface="Work Sans"/>
                <a:cs typeface="Work Sans"/>
              </a:rPr>
              <a:t>eos</a:t>
            </a:r>
            <a:r>
              <a:rPr lang="en-CA" sz="2400" spc="-70">
                <a:solidFill>
                  <a:srgbClr val="212121"/>
                </a:solidFill>
                <a:latin typeface="Work Sans"/>
                <a:cs typeface="Work Sans"/>
              </a:rPr>
              <a:t> </a:t>
            </a:r>
            <a:r>
              <a:rPr lang="en-CA" sz="2400" err="1">
                <a:solidFill>
                  <a:srgbClr val="212121"/>
                </a:solidFill>
                <a:latin typeface="Work Sans"/>
                <a:cs typeface="Work Sans"/>
              </a:rPr>
              <a:t>undi</a:t>
            </a:r>
            <a:r>
              <a:rPr lang="en-CA" sz="2400" spc="-70">
                <a:solidFill>
                  <a:srgbClr val="212121"/>
                </a:solidFill>
                <a:latin typeface="Work Sans"/>
                <a:cs typeface="Work Sans"/>
              </a:rPr>
              <a:t> </a:t>
            </a:r>
            <a:r>
              <a:rPr lang="en-CA" sz="2400" err="1">
                <a:solidFill>
                  <a:srgbClr val="212121"/>
                </a:solidFill>
                <a:latin typeface="Work Sans"/>
                <a:cs typeface="Work Sans"/>
              </a:rPr>
              <a:t>te</a:t>
            </a:r>
            <a:r>
              <a:rPr lang="en-CA" sz="2400" spc="-65">
                <a:solidFill>
                  <a:srgbClr val="212121"/>
                </a:solidFill>
                <a:latin typeface="Work Sans"/>
                <a:cs typeface="Work Sans"/>
              </a:rPr>
              <a:t> </a:t>
            </a:r>
            <a:r>
              <a:rPr lang="en-CA" sz="2400" spc="-20" err="1">
                <a:solidFill>
                  <a:srgbClr val="212121"/>
                </a:solidFill>
                <a:latin typeface="Work Sans"/>
                <a:cs typeface="Work Sans"/>
              </a:rPr>
              <a:t>volor</a:t>
            </a:r>
            <a:r>
              <a:rPr lang="en-CA" sz="2400" spc="-20">
                <a:solidFill>
                  <a:srgbClr val="212121"/>
                </a:solidFill>
                <a:latin typeface="Work Sans"/>
                <a:cs typeface="Work Sans"/>
              </a:rPr>
              <a:t> </a:t>
            </a:r>
            <a:r>
              <a:rPr lang="en-CA" sz="2400" spc="-10" err="1">
                <a:solidFill>
                  <a:srgbClr val="212121"/>
                </a:solidFill>
                <a:latin typeface="Work Sans"/>
                <a:cs typeface="Work Sans"/>
              </a:rPr>
              <a:t>venimustem</a:t>
            </a:r>
            <a:r>
              <a:rPr lang="en-CA" sz="2400" spc="-190">
                <a:solidFill>
                  <a:srgbClr val="212121"/>
                </a:solidFill>
                <a:latin typeface="Work Sans"/>
                <a:cs typeface="Work Sans"/>
              </a:rPr>
              <a:t> </a:t>
            </a:r>
            <a:r>
              <a:rPr lang="en-CA" sz="2400" err="1">
                <a:solidFill>
                  <a:srgbClr val="212121"/>
                </a:solidFill>
                <a:latin typeface="Work Sans"/>
                <a:cs typeface="Work Sans"/>
              </a:rPr>
              <a:t>eumquam</a:t>
            </a:r>
            <a:r>
              <a:rPr lang="en-CA" sz="2400" spc="-180">
                <a:solidFill>
                  <a:srgbClr val="212121"/>
                </a:solidFill>
                <a:latin typeface="Work Sans"/>
                <a:cs typeface="Work Sans"/>
              </a:rPr>
              <a:t> </a:t>
            </a:r>
            <a:r>
              <a:rPr lang="en-CA" sz="2400" spc="-25" err="1">
                <a:solidFill>
                  <a:srgbClr val="212121"/>
                </a:solidFill>
                <a:latin typeface="Work Sans"/>
                <a:cs typeface="Work Sans"/>
              </a:rPr>
              <a:t>aut</a:t>
            </a:r>
            <a:r>
              <a:rPr lang="en-CA" sz="2400" spc="-25">
                <a:solidFill>
                  <a:srgbClr val="212121"/>
                </a:solidFill>
                <a:latin typeface="Work Sans"/>
                <a:cs typeface="Work Sans"/>
              </a:rPr>
              <a:t> </a:t>
            </a:r>
            <a:r>
              <a:rPr lang="en-CA" sz="2400" err="1">
                <a:solidFill>
                  <a:srgbClr val="212121"/>
                </a:solidFill>
                <a:latin typeface="Work Sans"/>
                <a:cs typeface="Work Sans"/>
              </a:rPr>
              <a:t>resedis</a:t>
            </a:r>
            <a:r>
              <a:rPr lang="en-CA" sz="2400" spc="-90">
                <a:solidFill>
                  <a:srgbClr val="212121"/>
                </a:solidFill>
                <a:latin typeface="Work Sans"/>
                <a:cs typeface="Work Sans"/>
              </a:rPr>
              <a:t> </a:t>
            </a:r>
            <a:r>
              <a:rPr lang="en-CA" sz="2400">
                <a:solidFill>
                  <a:srgbClr val="212121"/>
                </a:solidFill>
                <a:latin typeface="Work Sans"/>
                <a:cs typeface="Work Sans"/>
              </a:rPr>
              <a:t>di</a:t>
            </a:r>
            <a:r>
              <a:rPr lang="en-CA" sz="2400" spc="-90">
                <a:solidFill>
                  <a:srgbClr val="212121"/>
                </a:solidFill>
                <a:latin typeface="Work Sans"/>
                <a:cs typeface="Work Sans"/>
              </a:rPr>
              <a:t> </a:t>
            </a:r>
            <a:r>
              <a:rPr lang="en-CA" sz="2400" err="1">
                <a:solidFill>
                  <a:srgbClr val="212121"/>
                </a:solidFill>
                <a:latin typeface="Work Sans"/>
                <a:cs typeface="Work Sans"/>
              </a:rPr>
              <a:t>unt</a:t>
            </a:r>
            <a:r>
              <a:rPr lang="en-CA" sz="2400" spc="-85">
                <a:solidFill>
                  <a:srgbClr val="212121"/>
                </a:solidFill>
                <a:latin typeface="Work Sans"/>
                <a:cs typeface="Work Sans"/>
              </a:rPr>
              <a:t> </a:t>
            </a:r>
            <a:r>
              <a:rPr lang="en-CA" sz="2400" err="1">
                <a:solidFill>
                  <a:srgbClr val="212121"/>
                </a:solidFill>
                <a:latin typeface="Work Sans"/>
                <a:cs typeface="Work Sans"/>
              </a:rPr>
              <a:t>faci</a:t>
            </a:r>
            <a:r>
              <a:rPr lang="en-CA" sz="2400" spc="-90">
                <a:solidFill>
                  <a:srgbClr val="212121"/>
                </a:solidFill>
                <a:latin typeface="Work Sans"/>
                <a:cs typeface="Work Sans"/>
              </a:rPr>
              <a:t> </a:t>
            </a:r>
            <a:r>
              <a:rPr lang="en-CA" sz="2400">
                <a:solidFill>
                  <a:srgbClr val="212121"/>
                </a:solidFill>
                <a:latin typeface="Work Sans"/>
                <a:cs typeface="Work Sans"/>
              </a:rPr>
              <a:t>doles</a:t>
            </a:r>
            <a:r>
              <a:rPr lang="en-CA" sz="2400" spc="-85">
                <a:solidFill>
                  <a:srgbClr val="212121"/>
                </a:solidFill>
                <a:latin typeface="Work Sans"/>
                <a:cs typeface="Work Sans"/>
              </a:rPr>
              <a:t> </a:t>
            </a:r>
            <a:r>
              <a:rPr lang="en-CA" sz="2400" spc="-25">
                <a:solidFill>
                  <a:srgbClr val="212121"/>
                </a:solidFill>
                <a:latin typeface="Work Sans"/>
                <a:cs typeface="Work Sans"/>
              </a:rPr>
              <a:t>ad </a:t>
            </a:r>
            <a:r>
              <a:rPr lang="en-CA" sz="2400" err="1">
                <a:solidFill>
                  <a:srgbClr val="212121"/>
                </a:solidFill>
                <a:latin typeface="Work Sans"/>
                <a:cs typeface="Work Sans"/>
              </a:rPr>
              <a:t>eatem</a:t>
            </a:r>
            <a:r>
              <a:rPr lang="en-CA" sz="2400" spc="-110">
                <a:solidFill>
                  <a:srgbClr val="212121"/>
                </a:solidFill>
                <a:latin typeface="Work Sans"/>
                <a:cs typeface="Work Sans"/>
              </a:rPr>
              <a:t> </a:t>
            </a:r>
            <a:r>
              <a:rPr lang="en-CA" sz="2400" err="1">
                <a:solidFill>
                  <a:srgbClr val="212121"/>
                </a:solidFill>
                <a:latin typeface="Work Sans"/>
                <a:cs typeface="Work Sans"/>
              </a:rPr>
              <a:t>estiand</a:t>
            </a:r>
            <a:r>
              <a:rPr lang="en-CA" sz="2400" spc="-110">
                <a:solidFill>
                  <a:srgbClr val="212121"/>
                </a:solidFill>
                <a:latin typeface="Work Sans"/>
                <a:cs typeface="Work Sans"/>
              </a:rPr>
              <a:t> </a:t>
            </a:r>
            <a:r>
              <a:rPr lang="en-CA" sz="2400" spc="-10" err="1">
                <a:solidFill>
                  <a:srgbClr val="212121"/>
                </a:solidFill>
                <a:latin typeface="Work Sans"/>
                <a:cs typeface="Work Sans"/>
              </a:rPr>
              <a:t>uciende</a:t>
            </a:r>
            <a:r>
              <a:rPr lang="en-CA" sz="2400" spc="-10">
                <a:solidFill>
                  <a:srgbClr val="212121"/>
                </a:solidFill>
                <a:latin typeface="Work Sans"/>
                <a:cs typeface="Work Sans"/>
              </a:rPr>
              <a:t> </a:t>
            </a:r>
            <a:r>
              <a:rPr lang="en-CA" sz="2400" err="1">
                <a:solidFill>
                  <a:srgbClr val="212121"/>
                </a:solidFill>
                <a:latin typeface="Work Sans"/>
                <a:cs typeface="Work Sans"/>
              </a:rPr>
              <a:t>dolum</a:t>
            </a:r>
            <a:r>
              <a:rPr lang="en-CA" sz="2400" spc="-114">
                <a:solidFill>
                  <a:srgbClr val="212121"/>
                </a:solidFill>
                <a:latin typeface="Work Sans"/>
                <a:cs typeface="Work Sans"/>
              </a:rPr>
              <a:t> </a:t>
            </a:r>
            <a:r>
              <a:rPr lang="en-CA" sz="2400" err="1">
                <a:solidFill>
                  <a:srgbClr val="212121"/>
                </a:solidFill>
                <a:latin typeface="Work Sans"/>
                <a:cs typeface="Work Sans"/>
              </a:rPr>
              <a:t>sequod</a:t>
            </a:r>
            <a:r>
              <a:rPr lang="en-CA" sz="2400" spc="-114">
                <a:solidFill>
                  <a:srgbClr val="212121"/>
                </a:solidFill>
                <a:latin typeface="Work Sans"/>
                <a:cs typeface="Work Sans"/>
              </a:rPr>
              <a:t> </a:t>
            </a:r>
            <a:r>
              <a:rPr lang="en-CA" sz="2400" err="1">
                <a:solidFill>
                  <a:srgbClr val="212121"/>
                </a:solidFill>
                <a:latin typeface="Work Sans"/>
                <a:cs typeface="Work Sans"/>
              </a:rPr>
              <a:t>mollatem</a:t>
            </a:r>
            <a:r>
              <a:rPr lang="en-CA" sz="2400">
                <a:solidFill>
                  <a:srgbClr val="212121"/>
                </a:solidFill>
                <a:latin typeface="Work Sans"/>
                <a:cs typeface="Work Sans"/>
              </a:rPr>
              <a:t>.</a:t>
            </a:r>
            <a:endParaRPr lang="en-CA" sz="2400" spc="-20">
              <a:solidFill>
                <a:srgbClr val="212121"/>
              </a:solidFill>
              <a:latin typeface="Work Sans"/>
              <a:cs typeface="Work Sans"/>
            </a:endParaRPr>
          </a:p>
        </p:txBody>
      </p:sp>
      <p:sp>
        <p:nvSpPr>
          <p:cNvPr id="9" name="Holder 4">
            <a:extLst>
              <a:ext uri="{FF2B5EF4-FFF2-40B4-BE49-F238E27FC236}">
                <a16:creationId xmlns:a16="http://schemas.microsoft.com/office/drawing/2014/main" id="{C5EDF94C-D93F-523D-0531-19576C5A029C}"/>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sp>
        <p:nvSpPr>
          <p:cNvPr id="10" name="object 3">
            <a:extLst>
              <a:ext uri="{FF2B5EF4-FFF2-40B4-BE49-F238E27FC236}">
                <a16:creationId xmlns:a16="http://schemas.microsoft.com/office/drawing/2014/main" id="{F62B6079-505E-AF44-8F82-F9D00A8C0B67}"/>
              </a:ext>
              <a:ext uri="{C183D7F6-B498-43B3-948B-1728B52AA6E4}">
                <adec:decorative xmlns:adec="http://schemas.microsoft.com/office/drawing/2017/decorative" val="1"/>
              </a:ext>
            </a:extLst>
          </p:cNvPr>
          <p:cNvSpPr/>
          <p:nvPr userDrawn="1"/>
        </p:nvSpPr>
        <p:spPr>
          <a:xfrm>
            <a:off x="6288967" y="1065522"/>
            <a:ext cx="5903595"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chemeClr val="accent3"/>
          </a:solidFill>
        </p:spPr>
        <p:txBody>
          <a:bodyPr wrap="square" lIns="0" tIns="0" rIns="0" bIns="0" rtlCol="0"/>
          <a:lstStyle/>
          <a:p>
            <a:endParaRPr/>
          </a:p>
        </p:txBody>
      </p:sp>
      <p:pic>
        <p:nvPicPr>
          <p:cNvPr id="11" name="Picture 10" descr="NorQuest College crest">
            <a:extLst>
              <a:ext uri="{FF2B5EF4-FFF2-40B4-BE49-F238E27FC236}">
                <a16:creationId xmlns:a16="http://schemas.microsoft.com/office/drawing/2014/main" id="{02DE44BA-8610-1B43-83D3-30CCE2AE229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4" name="object 2">
            <a:extLst>
              <a:ext uri="{FF2B5EF4-FFF2-40B4-BE49-F238E27FC236}">
                <a16:creationId xmlns:a16="http://schemas.microsoft.com/office/drawing/2014/main" id="{AD78FAE0-A03F-FD49-A735-C373D97ECDAC}"/>
              </a:ext>
              <a:ext uri="{C183D7F6-B498-43B3-948B-1728B52AA6E4}">
                <adec:decorative xmlns:adec="http://schemas.microsoft.com/office/drawing/2017/decorative" val="1"/>
              </a:ext>
            </a:extLst>
          </p:cNvPr>
          <p:cNvSpPr/>
          <p:nvPr userDrawn="1"/>
        </p:nvSpPr>
        <p:spPr>
          <a:xfrm rot="16200000">
            <a:off x="-472421" y="-193668"/>
            <a:ext cx="1616387" cy="1587786"/>
          </a:xfrm>
          <a:custGeom>
            <a:avLst/>
            <a:gdLst/>
            <a:ahLst/>
            <a:cxnLst/>
            <a:rect l="l" t="t" r="r" b="b"/>
            <a:pathLst>
              <a:path w="2368550" h="2326640">
                <a:moveTo>
                  <a:pt x="0" y="2326487"/>
                </a:moveTo>
                <a:lnTo>
                  <a:pt x="2368296" y="2326487"/>
                </a:lnTo>
                <a:lnTo>
                  <a:pt x="2368296" y="0"/>
                </a:lnTo>
                <a:lnTo>
                  <a:pt x="2319710" y="7018"/>
                </a:lnTo>
                <a:lnTo>
                  <a:pt x="2271400" y="14869"/>
                </a:lnTo>
                <a:lnTo>
                  <a:pt x="2223372" y="23544"/>
                </a:lnTo>
                <a:lnTo>
                  <a:pt x="2175636" y="33037"/>
                </a:lnTo>
                <a:lnTo>
                  <a:pt x="2128197" y="43339"/>
                </a:lnTo>
                <a:lnTo>
                  <a:pt x="2081064" y="54444"/>
                </a:lnTo>
                <a:lnTo>
                  <a:pt x="2034244" y="66343"/>
                </a:lnTo>
                <a:lnTo>
                  <a:pt x="1987746" y="79029"/>
                </a:lnTo>
                <a:lnTo>
                  <a:pt x="1941575" y="92494"/>
                </a:lnTo>
                <a:lnTo>
                  <a:pt x="1895741" y="106731"/>
                </a:lnTo>
                <a:lnTo>
                  <a:pt x="1850250" y="121733"/>
                </a:lnTo>
                <a:lnTo>
                  <a:pt x="1805110" y="137492"/>
                </a:lnTo>
                <a:lnTo>
                  <a:pt x="1760329" y="153999"/>
                </a:lnTo>
                <a:lnTo>
                  <a:pt x="1715914" y="171249"/>
                </a:lnTo>
                <a:lnTo>
                  <a:pt x="1671873" y="189232"/>
                </a:lnTo>
                <a:lnTo>
                  <a:pt x="1628213" y="207943"/>
                </a:lnTo>
                <a:lnTo>
                  <a:pt x="1584942" y="227372"/>
                </a:lnTo>
                <a:lnTo>
                  <a:pt x="1542068" y="247513"/>
                </a:lnTo>
                <a:lnTo>
                  <a:pt x="1499598" y="268358"/>
                </a:lnTo>
                <a:lnTo>
                  <a:pt x="1457540" y="289899"/>
                </a:lnTo>
                <a:lnTo>
                  <a:pt x="1415901" y="312129"/>
                </a:lnTo>
                <a:lnTo>
                  <a:pt x="1374689" y="335041"/>
                </a:lnTo>
                <a:lnTo>
                  <a:pt x="1333912" y="358627"/>
                </a:lnTo>
                <a:lnTo>
                  <a:pt x="1293576" y="382878"/>
                </a:lnTo>
                <a:lnTo>
                  <a:pt x="1253690" y="407789"/>
                </a:lnTo>
                <a:lnTo>
                  <a:pt x="1214261" y="433351"/>
                </a:lnTo>
                <a:lnTo>
                  <a:pt x="1175297" y="459556"/>
                </a:lnTo>
                <a:lnTo>
                  <a:pt x="1136805" y="486398"/>
                </a:lnTo>
                <a:lnTo>
                  <a:pt x="1098793" y="513868"/>
                </a:lnTo>
                <a:lnTo>
                  <a:pt x="1061269" y="541959"/>
                </a:lnTo>
                <a:lnTo>
                  <a:pt x="1024239" y="570663"/>
                </a:lnTo>
                <a:lnTo>
                  <a:pt x="987712" y="599974"/>
                </a:lnTo>
                <a:lnTo>
                  <a:pt x="951696" y="629883"/>
                </a:lnTo>
                <a:lnTo>
                  <a:pt x="916197" y="660382"/>
                </a:lnTo>
                <a:lnTo>
                  <a:pt x="881223" y="691465"/>
                </a:lnTo>
                <a:lnTo>
                  <a:pt x="846782" y="723124"/>
                </a:lnTo>
                <a:lnTo>
                  <a:pt x="812882" y="755351"/>
                </a:lnTo>
                <a:lnTo>
                  <a:pt x="779530" y="788139"/>
                </a:lnTo>
                <a:lnTo>
                  <a:pt x="746733" y="821480"/>
                </a:lnTo>
                <a:lnTo>
                  <a:pt x="714500" y="855366"/>
                </a:lnTo>
                <a:lnTo>
                  <a:pt x="682838" y="889790"/>
                </a:lnTo>
                <a:lnTo>
                  <a:pt x="651753" y="924745"/>
                </a:lnTo>
                <a:lnTo>
                  <a:pt x="621255" y="960223"/>
                </a:lnTo>
                <a:lnTo>
                  <a:pt x="591350" y="996216"/>
                </a:lnTo>
                <a:lnTo>
                  <a:pt x="562046" y="1032717"/>
                </a:lnTo>
                <a:lnTo>
                  <a:pt x="533351" y="1069719"/>
                </a:lnTo>
                <a:lnTo>
                  <a:pt x="505272" y="1107213"/>
                </a:lnTo>
                <a:lnTo>
                  <a:pt x="477817" y="1145192"/>
                </a:lnTo>
                <a:lnTo>
                  <a:pt x="450994" y="1183650"/>
                </a:lnTo>
                <a:lnTo>
                  <a:pt x="424809" y="1222577"/>
                </a:lnTo>
                <a:lnTo>
                  <a:pt x="399271" y="1261967"/>
                </a:lnTo>
                <a:lnTo>
                  <a:pt x="374386" y="1301811"/>
                </a:lnTo>
                <a:lnTo>
                  <a:pt x="350164" y="1342104"/>
                </a:lnTo>
                <a:lnTo>
                  <a:pt x="326611" y="1382836"/>
                </a:lnTo>
                <a:lnTo>
                  <a:pt x="303734" y="1424001"/>
                </a:lnTo>
                <a:lnTo>
                  <a:pt x="281542" y="1465591"/>
                </a:lnTo>
                <a:lnTo>
                  <a:pt x="260042" y="1507598"/>
                </a:lnTo>
                <a:lnTo>
                  <a:pt x="239241" y="1550014"/>
                </a:lnTo>
                <a:lnTo>
                  <a:pt x="219148" y="1592834"/>
                </a:lnTo>
                <a:lnTo>
                  <a:pt x="199769" y="1636047"/>
                </a:lnTo>
                <a:lnTo>
                  <a:pt x="181113" y="1679648"/>
                </a:lnTo>
                <a:lnTo>
                  <a:pt x="163186" y="1723629"/>
                </a:lnTo>
                <a:lnTo>
                  <a:pt x="145997" y="1767981"/>
                </a:lnTo>
                <a:lnTo>
                  <a:pt x="129552" y="1812698"/>
                </a:lnTo>
                <a:lnTo>
                  <a:pt x="113860" y="1857772"/>
                </a:lnTo>
                <a:lnTo>
                  <a:pt x="98929" y="1903196"/>
                </a:lnTo>
                <a:lnTo>
                  <a:pt x="84765" y="1948961"/>
                </a:lnTo>
                <a:lnTo>
                  <a:pt x="71376" y="1995061"/>
                </a:lnTo>
                <a:lnTo>
                  <a:pt x="58770" y="2041487"/>
                </a:lnTo>
                <a:lnTo>
                  <a:pt x="46955" y="2088233"/>
                </a:lnTo>
                <a:lnTo>
                  <a:pt x="35938" y="2135291"/>
                </a:lnTo>
                <a:lnTo>
                  <a:pt x="25726" y="2182652"/>
                </a:lnTo>
                <a:lnTo>
                  <a:pt x="16327" y="2230311"/>
                </a:lnTo>
                <a:lnTo>
                  <a:pt x="7749" y="2278258"/>
                </a:lnTo>
                <a:lnTo>
                  <a:pt x="0" y="2326487"/>
                </a:lnTo>
                <a:close/>
              </a:path>
            </a:pathLst>
          </a:custGeom>
          <a:ln w="95250" cap="sq">
            <a:solidFill>
              <a:srgbClr val="FF8F1C"/>
            </a:solidFill>
            <a:miter lim="800000"/>
          </a:ln>
        </p:spPr>
        <p:txBody>
          <a:bodyPr wrap="square" lIns="0" tIns="0" rIns="0" bIns="0" rtlCol="0"/>
          <a:lstStyle/>
          <a:p>
            <a:endParaRPr/>
          </a:p>
        </p:txBody>
      </p:sp>
      <p:sp>
        <p:nvSpPr>
          <p:cNvPr id="15" name="object 2">
            <a:extLst>
              <a:ext uri="{FF2B5EF4-FFF2-40B4-BE49-F238E27FC236}">
                <a16:creationId xmlns:a16="http://schemas.microsoft.com/office/drawing/2014/main" id="{75989851-2B07-DC43-8006-3A2A466C7712}"/>
              </a:ext>
              <a:ext uri="{C183D7F6-B498-43B3-948B-1728B52AA6E4}">
                <adec:decorative xmlns:adec="http://schemas.microsoft.com/office/drawing/2017/decorative" val="1"/>
              </a:ext>
            </a:extLst>
          </p:cNvPr>
          <p:cNvSpPr/>
          <p:nvPr userDrawn="1"/>
        </p:nvSpPr>
        <p:spPr>
          <a:xfrm>
            <a:off x="980999" y="5498814"/>
            <a:ext cx="1616387" cy="1587786"/>
          </a:xfrm>
          <a:custGeom>
            <a:avLst/>
            <a:gdLst/>
            <a:ahLst/>
            <a:cxnLst/>
            <a:rect l="l" t="t" r="r" b="b"/>
            <a:pathLst>
              <a:path w="2368550" h="2326640">
                <a:moveTo>
                  <a:pt x="0" y="2326487"/>
                </a:moveTo>
                <a:lnTo>
                  <a:pt x="2368296" y="2326487"/>
                </a:lnTo>
                <a:lnTo>
                  <a:pt x="2368296" y="0"/>
                </a:lnTo>
                <a:lnTo>
                  <a:pt x="2319710" y="7018"/>
                </a:lnTo>
                <a:lnTo>
                  <a:pt x="2271400" y="14869"/>
                </a:lnTo>
                <a:lnTo>
                  <a:pt x="2223372" y="23544"/>
                </a:lnTo>
                <a:lnTo>
                  <a:pt x="2175636" y="33037"/>
                </a:lnTo>
                <a:lnTo>
                  <a:pt x="2128197" y="43339"/>
                </a:lnTo>
                <a:lnTo>
                  <a:pt x="2081064" y="54444"/>
                </a:lnTo>
                <a:lnTo>
                  <a:pt x="2034244" y="66343"/>
                </a:lnTo>
                <a:lnTo>
                  <a:pt x="1987746" y="79029"/>
                </a:lnTo>
                <a:lnTo>
                  <a:pt x="1941575" y="92494"/>
                </a:lnTo>
                <a:lnTo>
                  <a:pt x="1895741" y="106731"/>
                </a:lnTo>
                <a:lnTo>
                  <a:pt x="1850250" y="121733"/>
                </a:lnTo>
                <a:lnTo>
                  <a:pt x="1805110" y="137492"/>
                </a:lnTo>
                <a:lnTo>
                  <a:pt x="1760329" y="153999"/>
                </a:lnTo>
                <a:lnTo>
                  <a:pt x="1715914" y="171249"/>
                </a:lnTo>
                <a:lnTo>
                  <a:pt x="1671873" y="189232"/>
                </a:lnTo>
                <a:lnTo>
                  <a:pt x="1628213" y="207943"/>
                </a:lnTo>
                <a:lnTo>
                  <a:pt x="1584942" y="227372"/>
                </a:lnTo>
                <a:lnTo>
                  <a:pt x="1542068" y="247513"/>
                </a:lnTo>
                <a:lnTo>
                  <a:pt x="1499598" y="268358"/>
                </a:lnTo>
                <a:lnTo>
                  <a:pt x="1457540" y="289899"/>
                </a:lnTo>
                <a:lnTo>
                  <a:pt x="1415901" y="312129"/>
                </a:lnTo>
                <a:lnTo>
                  <a:pt x="1374689" y="335041"/>
                </a:lnTo>
                <a:lnTo>
                  <a:pt x="1333912" y="358627"/>
                </a:lnTo>
                <a:lnTo>
                  <a:pt x="1293576" y="382878"/>
                </a:lnTo>
                <a:lnTo>
                  <a:pt x="1253690" y="407789"/>
                </a:lnTo>
                <a:lnTo>
                  <a:pt x="1214261" y="433351"/>
                </a:lnTo>
                <a:lnTo>
                  <a:pt x="1175297" y="459556"/>
                </a:lnTo>
                <a:lnTo>
                  <a:pt x="1136805" y="486398"/>
                </a:lnTo>
                <a:lnTo>
                  <a:pt x="1098793" y="513868"/>
                </a:lnTo>
                <a:lnTo>
                  <a:pt x="1061269" y="541959"/>
                </a:lnTo>
                <a:lnTo>
                  <a:pt x="1024239" y="570663"/>
                </a:lnTo>
                <a:lnTo>
                  <a:pt x="987712" y="599974"/>
                </a:lnTo>
                <a:lnTo>
                  <a:pt x="951696" y="629883"/>
                </a:lnTo>
                <a:lnTo>
                  <a:pt x="916197" y="660382"/>
                </a:lnTo>
                <a:lnTo>
                  <a:pt x="881223" y="691465"/>
                </a:lnTo>
                <a:lnTo>
                  <a:pt x="846782" y="723124"/>
                </a:lnTo>
                <a:lnTo>
                  <a:pt x="812882" y="755351"/>
                </a:lnTo>
                <a:lnTo>
                  <a:pt x="779530" y="788139"/>
                </a:lnTo>
                <a:lnTo>
                  <a:pt x="746733" y="821480"/>
                </a:lnTo>
                <a:lnTo>
                  <a:pt x="714500" y="855366"/>
                </a:lnTo>
                <a:lnTo>
                  <a:pt x="682838" y="889790"/>
                </a:lnTo>
                <a:lnTo>
                  <a:pt x="651753" y="924745"/>
                </a:lnTo>
                <a:lnTo>
                  <a:pt x="621255" y="960223"/>
                </a:lnTo>
                <a:lnTo>
                  <a:pt x="591350" y="996216"/>
                </a:lnTo>
                <a:lnTo>
                  <a:pt x="562046" y="1032717"/>
                </a:lnTo>
                <a:lnTo>
                  <a:pt x="533351" y="1069719"/>
                </a:lnTo>
                <a:lnTo>
                  <a:pt x="505272" y="1107213"/>
                </a:lnTo>
                <a:lnTo>
                  <a:pt x="477817" y="1145192"/>
                </a:lnTo>
                <a:lnTo>
                  <a:pt x="450994" y="1183650"/>
                </a:lnTo>
                <a:lnTo>
                  <a:pt x="424809" y="1222577"/>
                </a:lnTo>
                <a:lnTo>
                  <a:pt x="399271" y="1261967"/>
                </a:lnTo>
                <a:lnTo>
                  <a:pt x="374386" y="1301811"/>
                </a:lnTo>
                <a:lnTo>
                  <a:pt x="350164" y="1342104"/>
                </a:lnTo>
                <a:lnTo>
                  <a:pt x="326611" y="1382836"/>
                </a:lnTo>
                <a:lnTo>
                  <a:pt x="303734" y="1424001"/>
                </a:lnTo>
                <a:lnTo>
                  <a:pt x="281542" y="1465591"/>
                </a:lnTo>
                <a:lnTo>
                  <a:pt x="260042" y="1507598"/>
                </a:lnTo>
                <a:lnTo>
                  <a:pt x="239241" y="1550014"/>
                </a:lnTo>
                <a:lnTo>
                  <a:pt x="219148" y="1592834"/>
                </a:lnTo>
                <a:lnTo>
                  <a:pt x="199769" y="1636047"/>
                </a:lnTo>
                <a:lnTo>
                  <a:pt x="181113" y="1679648"/>
                </a:lnTo>
                <a:lnTo>
                  <a:pt x="163186" y="1723629"/>
                </a:lnTo>
                <a:lnTo>
                  <a:pt x="145997" y="1767981"/>
                </a:lnTo>
                <a:lnTo>
                  <a:pt x="129552" y="1812698"/>
                </a:lnTo>
                <a:lnTo>
                  <a:pt x="113860" y="1857772"/>
                </a:lnTo>
                <a:lnTo>
                  <a:pt x="98929" y="1903196"/>
                </a:lnTo>
                <a:lnTo>
                  <a:pt x="84765" y="1948961"/>
                </a:lnTo>
                <a:lnTo>
                  <a:pt x="71376" y="1995061"/>
                </a:lnTo>
                <a:lnTo>
                  <a:pt x="58770" y="2041487"/>
                </a:lnTo>
                <a:lnTo>
                  <a:pt x="46955" y="2088233"/>
                </a:lnTo>
                <a:lnTo>
                  <a:pt x="35938" y="2135291"/>
                </a:lnTo>
                <a:lnTo>
                  <a:pt x="25726" y="2182652"/>
                </a:lnTo>
                <a:lnTo>
                  <a:pt x="16327" y="2230311"/>
                </a:lnTo>
                <a:lnTo>
                  <a:pt x="7749" y="2278258"/>
                </a:lnTo>
                <a:lnTo>
                  <a:pt x="0" y="2326487"/>
                </a:lnTo>
                <a:close/>
              </a:path>
            </a:pathLst>
          </a:custGeom>
          <a:ln w="95250" cap="sq">
            <a:solidFill>
              <a:srgbClr val="FF8F1C"/>
            </a:solidFill>
            <a:miter lim="800000"/>
          </a:ln>
        </p:spPr>
        <p:txBody>
          <a:bodyPr wrap="square" lIns="0" tIns="0" rIns="0" bIns="0" rtlCol="0"/>
          <a:lstStyle/>
          <a:p>
            <a:endParaRPr/>
          </a:p>
        </p:txBody>
      </p:sp>
    </p:spTree>
    <p:extLst>
      <p:ext uri="{BB962C8B-B14F-4D97-AF65-F5344CB8AC3E}">
        <p14:creationId xmlns:p14="http://schemas.microsoft.com/office/powerpoint/2010/main" val="291312354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wo Column Slide v4">
    <p:bg>
      <p:bgRef idx="1001">
        <a:schemeClr val="bg1"/>
      </p:bgRef>
    </p:bg>
    <p:spTree>
      <p:nvGrpSpPr>
        <p:cNvPr id="1" name=""/>
        <p:cNvGrpSpPr/>
        <p:nvPr/>
      </p:nvGrpSpPr>
      <p:grpSpPr>
        <a:xfrm>
          <a:off x="0" y="0"/>
          <a:ext cx="0" cy="0"/>
          <a:chOff x="0" y="0"/>
          <a:chExt cx="0" cy="0"/>
        </a:xfrm>
      </p:grpSpPr>
      <p:sp>
        <p:nvSpPr>
          <p:cNvPr id="13" name="Holder 2">
            <a:extLst>
              <a:ext uri="{FF2B5EF4-FFF2-40B4-BE49-F238E27FC236}">
                <a16:creationId xmlns:a16="http://schemas.microsoft.com/office/drawing/2014/main" id="{4FA88F38-5861-6549-82A8-79FBCB841327}"/>
              </a:ext>
            </a:extLst>
          </p:cNvPr>
          <p:cNvSpPr>
            <a:spLocks noGrp="1"/>
          </p:cNvSpPr>
          <p:nvPr>
            <p:ph type="title" hasCustomPrompt="1"/>
          </p:nvPr>
        </p:nvSpPr>
        <p:spPr>
          <a:xfrm>
            <a:off x="1842040" y="1314796"/>
            <a:ext cx="3556258" cy="1617143"/>
          </a:xfrm>
          <a:prstGeom prst="rect">
            <a:avLst/>
          </a:prstGeom>
        </p:spPr>
        <p:txBody>
          <a:bodyPr lIns="0" tIns="0" rIns="0" bIns="0" anchor="t"/>
          <a:lstStyle>
            <a:lvl1pPr>
              <a:defRPr sz="5000" b="0" i="0" baseline="0">
                <a:solidFill>
                  <a:schemeClr val="tx1"/>
                </a:solidFill>
                <a:latin typeface="WorkSans-ExtraBold"/>
                <a:cs typeface="WorkSans-ExtraBold"/>
              </a:defRPr>
            </a:lvl1pPr>
          </a:lstStyle>
          <a:p>
            <a:r>
              <a:rPr lang="en-US"/>
              <a:t>Header 1 goes here</a:t>
            </a:r>
            <a:br>
              <a:rPr lang="en-US"/>
            </a:br>
            <a:endParaRPr/>
          </a:p>
        </p:txBody>
      </p:sp>
      <p:sp>
        <p:nvSpPr>
          <p:cNvPr id="3" name="Holder 3"/>
          <p:cNvSpPr>
            <a:spLocks noGrp="1"/>
          </p:cNvSpPr>
          <p:nvPr>
            <p:ph type="subTitle" idx="4" hasCustomPrompt="1"/>
          </p:nvPr>
        </p:nvSpPr>
        <p:spPr>
          <a:xfrm>
            <a:off x="6431912" y="1314796"/>
            <a:ext cx="5150488" cy="4221284"/>
          </a:xfrm>
          <a:prstGeom prst="rect">
            <a:avLst/>
          </a:prstGeom>
        </p:spPr>
        <p:txBody>
          <a:bodyPr wrap="square" lIns="0" tIns="0" rIns="0" bIns="0">
            <a:spAutoFit/>
          </a:bodyPr>
          <a:lstStyle>
            <a:lvl1pPr marL="0" marR="5080" indent="0" defTabSz="914400" eaLnBrk="1" fontAlgn="auto" latinLnBrk="0" hangingPunct="1">
              <a:lnSpc>
                <a:spcPct val="131900"/>
              </a:lnSpc>
              <a:spcBef>
                <a:spcPts val="5"/>
              </a:spcBef>
              <a:spcAft>
                <a:spcPts val="0"/>
              </a:spcAft>
              <a:buClrTx/>
              <a:buSzTx/>
              <a:buFont typeface="Arial" panose="020B0604020202020204" pitchFamily="34" charset="0"/>
              <a:buNone/>
              <a:tabLst>
                <a:tab pos="241300" algn="l"/>
              </a:tabLst>
              <a:defRPr sz="2400" b="0" i="0" baseline="0">
                <a:solidFill>
                  <a:schemeClr val="tx1"/>
                </a:solidFill>
                <a:latin typeface="Work Sans" pitchFamily="2" charset="77"/>
                <a:cs typeface="Work Sans" pitchFamily="2" charset="77"/>
              </a:defRPr>
            </a:lvl1pPr>
            <a:lvl2pPr>
              <a:defRPr sz="1800"/>
            </a:lvl2pPr>
            <a:lvl3pPr>
              <a:defRPr sz="1800"/>
            </a:lvl3pPr>
          </a:lstStyle>
          <a:p>
            <a:pPr marL="241300" indent="-228600">
              <a:lnSpc>
                <a:spcPct val="100000"/>
              </a:lnSpc>
              <a:spcBef>
                <a:spcPts val="1020"/>
              </a:spcBef>
              <a:buChar char="•"/>
              <a:tabLst>
                <a:tab pos="241300" algn="l"/>
              </a:tabLst>
            </a:pPr>
            <a:r>
              <a:rPr lang="en-CA" sz="2400" spc="-20">
                <a:solidFill>
                  <a:srgbClr val="212121"/>
                </a:solidFill>
                <a:latin typeface="Work Sans"/>
                <a:cs typeface="Work Sans"/>
              </a:rPr>
              <a:t>Text goes here</a:t>
            </a:r>
            <a:endParaRPr lang="en-CA" sz="2400">
              <a:latin typeface="Work Sans"/>
              <a:cs typeface="Work Sans"/>
            </a:endParaRPr>
          </a:p>
          <a:p>
            <a:pPr marL="241300" indent="-228600">
              <a:lnSpc>
                <a:spcPct val="100000"/>
              </a:lnSpc>
              <a:spcBef>
                <a:spcPts val="915"/>
              </a:spcBef>
              <a:buChar char="•"/>
              <a:tabLst>
                <a:tab pos="241300" algn="l"/>
              </a:tabLst>
            </a:pPr>
            <a:r>
              <a:rPr lang="en-CA" sz="2400">
                <a:solidFill>
                  <a:srgbClr val="212121"/>
                </a:solidFill>
                <a:latin typeface="Work Sans"/>
                <a:cs typeface="Work Sans"/>
              </a:rPr>
              <a:t>Can</a:t>
            </a:r>
            <a:r>
              <a:rPr lang="en-CA" sz="2400" spc="-35">
                <a:solidFill>
                  <a:srgbClr val="212121"/>
                </a:solidFill>
                <a:latin typeface="Work Sans"/>
                <a:cs typeface="Work Sans"/>
              </a:rPr>
              <a:t> </a:t>
            </a:r>
            <a:r>
              <a:rPr lang="en-CA" sz="2400" spc="-20">
                <a:solidFill>
                  <a:srgbClr val="212121"/>
                </a:solidFill>
                <a:latin typeface="Work Sans"/>
                <a:cs typeface="Work Sans"/>
              </a:rPr>
              <a:t>look</a:t>
            </a:r>
            <a:endParaRPr lang="en-CA" sz="2400">
              <a:latin typeface="Work Sans"/>
              <a:cs typeface="Work Sans"/>
            </a:endParaRPr>
          </a:p>
          <a:p>
            <a:pPr marL="241300" marR="36830" indent="-228600">
              <a:lnSpc>
                <a:spcPct val="131900"/>
              </a:lnSpc>
              <a:buChar char="•"/>
              <a:tabLst>
                <a:tab pos="241300" algn="l"/>
              </a:tabLst>
            </a:pPr>
            <a:r>
              <a:rPr lang="en-CA" sz="2400">
                <a:solidFill>
                  <a:srgbClr val="212121"/>
                </a:solidFill>
                <a:latin typeface="Work Sans"/>
                <a:cs typeface="Work Sans"/>
              </a:rPr>
              <a:t>Like</a:t>
            </a:r>
            <a:r>
              <a:rPr lang="en-CA" sz="2400" spc="-110">
                <a:solidFill>
                  <a:srgbClr val="212121"/>
                </a:solidFill>
                <a:latin typeface="Work Sans"/>
                <a:cs typeface="Work Sans"/>
              </a:rPr>
              <a:t> </a:t>
            </a:r>
            <a:r>
              <a:rPr lang="en-CA" sz="2400">
                <a:solidFill>
                  <a:srgbClr val="212121"/>
                </a:solidFill>
                <a:latin typeface="Work Sans"/>
                <a:cs typeface="Work Sans"/>
              </a:rPr>
              <a:t>this</a:t>
            </a:r>
            <a:endParaRPr lang="en-CA" sz="2400" spc="-105">
              <a:solidFill>
                <a:srgbClr val="212121"/>
              </a:solidFill>
              <a:latin typeface="Work Sans"/>
              <a:cs typeface="Work Sans"/>
            </a:endParaRPr>
          </a:p>
          <a:p>
            <a:pPr marL="698500" marR="36830" lvl="1" indent="-228600">
              <a:lnSpc>
                <a:spcPct val="131900"/>
              </a:lnSpc>
              <a:buChar char="•"/>
              <a:tabLst>
                <a:tab pos="241300" algn="l"/>
              </a:tabLst>
            </a:pPr>
            <a:r>
              <a:rPr lang="en-CA" sz="2400" spc="-105" err="1">
                <a:solidFill>
                  <a:srgbClr val="212121"/>
                </a:solidFill>
                <a:latin typeface="Work Sans"/>
                <a:cs typeface="Work Sans"/>
              </a:rPr>
              <a:t>Q</a:t>
            </a:r>
            <a:r>
              <a:rPr lang="en-CA" sz="2400" err="1">
                <a:solidFill>
                  <a:srgbClr val="212121"/>
                </a:solidFill>
                <a:latin typeface="Work Sans"/>
                <a:cs typeface="Work Sans"/>
              </a:rPr>
              <a:t>uam</a:t>
            </a:r>
            <a:r>
              <a:rPr lang="en-CA" sz="2400" spc="-110">
                <a:solidFill>
                  <a:srgbClr val="212121"/>
                </a:solidFill>
                <a:latin typeface="Work Sans"/>
                <a:cs typeface="Work Sans"/>
              </a:rPr>
              <a:t> </a:t>
            </a:r>
            <a:r>
              <a:rPr lang="en-CA" sz="2400" err="1">
                <a:solidFill>
                  <a:srgbClr val="212121"/>
                </a:solidFill>
                <a:latin typeface="Work Sans"/>
                <a:cs typeface="Work Sans"/>
              </a:rPr>
              <a:t>illaudi</a:t>
            </a:r>
            <a:r>
              <a:rPr lang="en-CA" sz="2400" spc="-105">
                <a:solidFill>
                  <a:srgbClr val="212121"/>
                </a:solidFill>
                <a:latin typeface="Work Sans"/>
                <a:cs typeface="Work Sans"/>
              </a:rPr>
              <a:t> </a:t>
            </a:r>
            <a:r>
              <a:rPr lang="en-CA" sz="2400" spc="-25">
                <a:solidFill>
                  <a:srgbClr val="212121"/>
                </a:solidFill>
                <a:latin typeface="Work Sans"/>
                <a:cs typeface="Work Sans"/>
              </a:rPr>
              <a:t>in </a:t>
            </a:r>
            <a:r>
              <a:rPr lang="en-CA" sz="2400" err="1">
                <a:solidFill>
                  <a:srgbClr val="212121"/>
                </a:solidFill>
                <a:latin typeface="Work Sans"/>
                <a:cs typeface="Work Sans"/>
              </a:rPr>
              <a:t>peror</a:t>
            </a:r>
            <a:r>
              <a:rPr lang="en-CA" sz="2400" spc="-170">
                <a:solidFill>
                  <a:srgbClr val="212121"/>
                </a:solidFill>
                <a:latin typeface="Work Sans"/>
                <a:cs typeface="Work Sans"/>
              </a:rPr>
              <a:t> </a:t>
            </a:r>
            <a:r>
              <a:rPr lang="en-CA" sz="2400" err="1">
                <a:solidFill>
                  <a:srgbClr val="212121"/>
                </a:solidFill>
                <a:latin typeface="Work Sans"/>
                <a:cs typeface="Work Sans"/>
              </a:rPr>
              <a:t>alignie</a:t>
            </a:r>
            <a:r>
              <a:rPr lang="en-CA" sz="2400" spc="-160">
                <a:solidFill>
                  <a:srgbClr val="212121"/>
                </a:solidFill>
                <a:latin typeface="Work Sans"/>
                <a:cs typeface="Work Sans"/>
              </a:rPr>
              <a:t> </a:t>
            </a:r>
            <a:r>
              <a:rPr lang="en-CA" sz="2400" err="1">
                <a:solidFill>
                  <a:srgbClr val="212121"/>
                </a:solidFill>
                <a:latin typeface="Work Sans"/>
                <a:cs typeface="Work Sans"/>
              </a:rPr>
              <a:t>nihilia</a:t>
            </a:r>
            <a:r>
              <a:rPr lang="en-CA" sz="2400" spc="-155">
                <a:solidFill>
                  <a:srgbClr val="212121"/>
                </a:solidFill>
                <a:latin typeface="Work Sans"/>
                <a:cs typeface="Work Sans"/>
              </a:rPr>
              <a:t> </a:t>
            </a:r>
            <a:r>
              <a:rPr lang="en-CA" sz="2400" spc="-30" err="1">
                <a:solidFill>
                  <a:srgbClr val="212121"/>
                </a:solidFill>
                <a:latin typeface="Work Sans"/>
                <a:cs typeface="Work Sans"/>
              </a:rPr>
              <a:t>quam</a:t>
            </a:r>
            <a:r>
              <a:rPr lang="en-CA" sz="2400" spc="-30">
                <a:solidFill>
                  <a:srgbClr val="212121"/>
                </a:solidFill>
                <a:latin typeface="Work Sans"/>
                <a:cs typeface="Work Sans"/>
              </a:rPr>
              <a:t>, </a:t>
            </a:r>
            <a:r>
              <a:rPr lang="en-CA" sz="2400" spc="-10" err="1">
                <a:solidFill>
                  <a:srgbClr val="212121"/>
                </a:solidFill>
                <a:latin typeface="Work Sans"/>
                <a:cs typeface="Work Sans"/>
              </a:rPr>
              <a:t>cuptassi</a:t>
            </a:r>
            <a:r>
              <a:rPr lang="en-CA" sz="2400" spc="-135">
                <a:solidFill>
                  <a:srgbClr val="212121"/>
                </a:solidFill>
                <a:latin typeface="Work Sans"/>
                <a:cs typeface="Work Sans"/>
              </a:rPr>
              <a:t> </a:t>
            </a:r>
            <a:r>
              <a:rPr lang="en-CA" sz="2400" spc="-10" err="1">
                <a:solidFill>
                  <a:srgbClr val="212121"/>
                </a:solidFill>
                <a:latin typeface="Work Sans"/>
                <a:cs typeface="Work Sans"/>
              </a:rPr>
              <a:t>conemporeius</a:t>
            </a:r>
            <a:endParaRPr lang="en-CA" sz="2400">
              <a:latin typeface="Work Sans"/>
              <a:cs typeface="Work Sans"/>
            </a:endParaRPr>
          </a:p>
          <a:p>
            <a:pPr marL="1155700" marR="5080" lvl="2" indent="-228600">
              <a:lnSpc>
                <a:spcPct val="131900"/>
              </a:lnSpc>
              <a:spcBef>
                <a:spcPts val="5"/>
              </a:spcBef>
              <a:buChar char="•"/>
              <a:tabLst>
                <a:tab pos="241300" algn="l"/>
              </a:tabLst>
            </a:pPr>
            <a:r>
              <a:rPr lang="en-CA" sz="2400" err="1">
                <a:solidFill>
                  <a:srgbClr val="212121"/>
                </a:solidFill>
                <a:latin typeface="Work Sans"/>
                <a:cs typeface="Work Sans"/>
              </a:rPr>
              <a:t>Dignimo</a:t>
            </a:r>
            <a:r>
              <a:rPr lang="en-CA" sz="2400" spc="-145">
                <a:solidFill>
                  <a:srgbClr val="212121"/>
                </a:solidFill>
                <a:latin typeface="Work Sans"/>
                <a:cs typeface="Work Sans"/>
              </a:rPr>
              <a:t> </a:t>
            </a:r>
            <a:r>
              <a:rPr lang="en-CA" sz="2400" spc="-10" err="1">
                <a:solidFill>
                  <a:srgbClr val="212121"/>
                </a:solidFill>
                <a:latin typeface="Work Sans"/>
                <a:cs typeface="Work Sans"/>
              </a:rPr>
              <a:t>luptaque</a:t>
            </a:r>
            <a:r>
              <a:rPr lang="en-CA" sz="2400" spc="-130">
                <a:solidFill>
                  <a:srgbClr val="212121"/>
                </a:solidFill>
                <a:latin typeface="Work Sans"/>
                <a:cs typeface="Work Sans"/>
              </a:rPr>
              <a:t> </a:t>
            </a:r>
            <a:r>
              <a:rPr lang="en-CA" sz="2400">
                <a:solidFill>
                  <a:srgbClr val="212121"/>
                </a:solidFill>
                <a:latin typeface="Work Sans"/>
                <a:cs typeface="Work Sans"/>
              </a:rPr>
              <a:t>pro</a:t>
            </a:r>
            <a:r>
              <a:rPr lang="en-CA" sz="2400" spc="-130">
                <a:solidFill>
                  <a:srgbClr val="212121"/>
                </a:solidFill>
                <a:latin typeface="Work Sans"/>
                <a:cs typeface="Work Sans"/>
              </a:rPr>
              <a:t> </a:t>
            </a:r>
            <a:r>
              <a:rPr lang="en-CA" sz="2400" spc="-25" err="1">
                <a:solidFill>
                  <a:srgbClr val="212121"/>
                </a:solidFill>
                <a:latin typeface="Work Sans"/>
                <a:cs typeface="Work Sans"/>
              </a:rPr>
              <a:t>tem</a:t>
            </a:r>
            <a:r>
              <a:rPr lang="en-CA" sz="2400" spc="-25">
                <a:solidFill>
                  <a:srgbClr val="212121"/>
                </a:solidFill>
                <a:latin typeface="Work Sans"/>
                <a:cs typeface="Work Sans"/>
              </a:rPr>
              <a:t> </a:t>
            </a:r>
            <a:r>
              <a:rPr lang="en-CA" sz="2400" err="1">
                <a:solidFill>
                  <a:srgbClr val="212121"/>
                </a:solidFill>
                <a:latin typeface="Work Sans"/>
                <a:cs typeface="Work Sans"/>
              </a:rPr>
              <a:t>quatium</a:t>
            </a:r>
            <a:r>
              <a:rPr lang="en-CA" sz="2400" spc="-75">
                <a:solidFill>
                  <a:srgbClr val="212121"/>
                </a:solidFill>
                <a:latin typeface="Work Sans"/>
                <a:cs typeface="Work Sans"/>
              </a:rPr>
              <a:t> </a:t>
            </a:r>
            <a:r>
              <a:rPr lang="en-CA" sz="2400" err="1">
                <a:solidFill>
                  <a:srgbClr val="212121"/>
                </a:solidFill>
                <a:latin typeface="Work Sans"/>
                <a:cs typeface="Work Sans"/>
              </a:rPr>
              <a:t>aut</a:t>
            </a:r>
            <a:r>
              <a:rPr lang="en-CA" sz="2400" spc="-75">
                <a:solidFill>
                  <a:srgbClr val="212121"/>
                </a:solidFill>
                <a:latin typeface="Work Sans"/>
                <a:cs typeface="Work Sans"/>
              </a:rPr>
              <a:t> </a:t>
            </a:r>
            <a:r>
              <a:rPr lang="en-CA" sz="2400" err="1">
                <a:solidFill>
                  <a:srgbClr val="212121"/>
                </a:solidFill>
                <a:latin typeface="Work Sans"/>
                <a:cs typeface="Work Sans"/>
              </a:rPr>
              <a:t>mos</a:t>
            </a:r>
            <a:r>
              <a:rPr lang="en-CA" sz="2400" spc="-75">
                <a:solidFill>
                  <a:srgbClr val="212121"/>
                </a:solidFill>
                <a:latin typeface="Work Sans"/>
                <a:cs typeface="Work Sans"/>
              </a:rPr>
              <a:t> </a:t>
            </a:r>
            <a:r>
              <a:rPr lang="en-CA" sz="2400">
                <a:solidFill>
                  <a:srgbClr val="212121"/>
                </a:solidFill>
                <a:latin typeface="Work Sans"/>
                <a:cs typeface="Work Sans"/>
              </a:rPr>
              <a:t>pa</a:t>
            </a:r>
            <a:r>
              <a:rPr lang="en-CA" sz="2400" spc="-75">
                <a:solidFill>
                  <a:srgbClr val="212121"/>
                </a:solidFill>
                <a:latin typeface="Work Sans"/>
                <a:cs typeface="Work Sans"/>
              </a:rPr>
              <a:t> </a:t>
            </a:r>
            <a:r>
              <a:rPr lang="en-CA" sz="2400" spc="-25">
                <a:solidFill>
                  <a:srgbClr val="212121"/>
                </a:solidFill>
                <a:latin typeface="Work Sans"/>
                <a:cs typeface="Work Sans"/>
              </a:rPr>
              <a:t>ad </a:t>
            </a:r>
            <a:r>
              <a:rPr lang="en-CA" sz="2400" err="1">
                <a:solidFill>
                  <a:srgbClr val="212121"/>
                </a:solidFill>
                <a:latin typeface="Work Sans"/>
                <a:cs typeface="Work Sans"/>
              </a:rPr>
              <a:t>molupta</a:t>
            </a:r>
            <a:r>
              <a:rPr lang="en-CA" sz="2400" spc="-175">
                <a:solidFill>
                  <a:srgbClr val="212121"/>
                </a:solidFill>
                <a:latin typeface="Work Sans"/>
                <a:cs typeface="Work Sans"/>
              </a:rPr>
              <a:t> </a:t>
            </a:r>
            <a:r>
              <a:rPr lang="en-CA" sz="2400" spc="-10" err="1">
                <a:solidFill>
                  <a:srgbClr val="212121"/>
                </a:solidFill>
                <a:latin typeface="Work Sans"/>
                <a:cs typeface="Work Sans"/>
              </a:rPr>
              <a:t>tectur</a:t>
            </a:r>
            <a:r>
              <a:rPr lang="en-CA" sz="2400" spc="-10">
                <a:solidFill>
                  <a:srgbClr val="212121"/>
                </a:solidFill>
                <a:latin typeface="Work Sans"/>
                <a:cs typeface="Work Sans"/>
              </a:rPr>
              <a:t>.</a:t>
            </a:r>
            <a:endParaRPr lang="en-CA" sz="2400">
              <a:latin typeface="Work Sans"/>
              <a:cs typeface="Work Sans"/>
            </a:endParaRPr>
          </a:p>
        </p:txBody>
      </p:sp>
      <p:sp>
        <p:nvSpPr>
          <p:cNvPr id="8" name="Holder 4">
            <a:extLst>
              <a:ext uri="{FF2B5EF4-FFF2-40B4-BE49-F238E27FC236}">
                <a16:creationId xmlns:a16="http://schemas.microsoft.com/office/drawing/2014/main" id="{B0FD830B-D695-564C-D97B-66DB7F2B5D98}"/>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sp>
        <p:nvSpPr>
          <p:cNvPr id="10" name="object 3">
            <a:extLst>
              <a:ext uri="{FF2B5EF4-FFF2-40B4-BE49-F238E27FC236}">
                <a16:creationId xmlns:a16="http://schemas.microsoft.com/office/drawing/2014/main" id="{F62B6079-505E-AF44-8F82-F9D00A8C0B67}"/>
              </a:ext>
              <a:ext uri="{C183D7F6-B498-43B3-948B-1728B52AA6E4}">
                <adec:decorative xmlns:adec="http://schemas.microsoft.com/office/drawing/2017/decorative" val="1"/>
              </a:ext>
            </a:extLst>
          </p:cNvPr>
          <p:cNvSpPr/>
          <p:nvPr userDrawn="1"/>
        </p:nvSpPr>
        <p:spPr>
          <a:xfrm>
            <a:off x="6288967" y="1065522"/>
            <a:ext cx="5903595"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chemeClr val="accent2"/>
          </a:solidFill>
        </p:spPr>
        <p:txBody>
          <a:bodyPr wrap="square" lIns="0" tIns="0" rIns="0" bIns="0" rtlCol="0"/>
          <a:lstStyle/>
          <a:p>
            <a:endParaRPr/>
          </a:p>
        </p:txBody>
      </p:sp>
      <p:pic>
        <p:nvPicPr>
          <p:cNvPr id="11" name="Picture 10" descr="NorQuest College crest">
            <a:extLst>
              <a:ext uri="{FF2B5EF4-FFF2-40B4-BE49-F238E27FC236}">
                <a16:creationId xmlns:a16="http://schemas.microsoft.com/office/drawing/2014/main" id="{02DE44BA-8610-1B43-83D3-30CCE2AE229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9" name="object 2">
            <a:extLst>
              <a:ext uri="{FF2B5EF4-FFF2-40B4-BE49-F238E27FC236}">
                <a16:creationId xmlns:a16="http://schemas.microsoft.com/office/drawing/2014/main" id="{3E0B0871-92E1-4041-B7F6-844EBCA4F02A}"/>
              </a:ext>
              <a:ext uri="{C183D7F6-B498-43B3-948B-1728B52AA6E4}">
                <adec:decorative xmlns:adec="http://schemas.microsoft.com/office/drawing/2017/decorative" val="1"/>
              </a:ext>
            </a:extLst>
          </p:cNvPr>
          <p:cNvSpPr/>
          <p:nvPr userDrawn="1"/>
        </p:nvSpPr>
        <p:spPr>
          <a:xfrm>
            <a:off x="-1851660" y="4345311"/>
            <a:ext cx="5652770" cy="5217160"/>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rgbClr val="FFBC00"/>
            </a:solidFill>
            <a:miter lim="800000"/>
          </a:ln>
        </p:spPr>
        <p:txBody>
          <a:bodyPr wrap="square" lIns="0" tIns="0" rIns="0" bIns="0" rtlCol="0"/>
          <a:lstStyle/>
          <a:p>
            <a:endParaRPr/>
          </a:p>
        </p:txBody>
      </p:sp>
    </p:spTree>
    <p:extLst>
      <p:ext uri="{BB962C8B-B14F-4D97-AF65-F5344CB8AC3E}">
        <p14:creationId xmlns:p14="http://schemas.microsoft.com/office/powerpoint/2010/main" val="202176172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wo Column Slide v5">
    <p:bg>
      <p:bgRef idx="1001">
        <a:schemeClr val="bg1"/>
      </p:bgRef>
    </p:bg>
    <p:spTree>
      <p:nvGrpSpPr>
        <p:cNvPr id="1" name=""/>
        <p:cNvGrpSpPr/>
        <p:nvPr/>
      </p:nvGrpSpPr>
      <p:grpSpPr>
        <a:xfrm>
          <a:off x="0" y="0"/>
          <a:ext cx="0" cy="0"/>
          <a:chOff x="0" y="0"/>
          <a:chExt cx="0" cy="0"/>
        </a:xfrm>
      </p:grpSpPr>
      <p:sp>
        <p:nvSpPr>
          <p:cNvPr id="13" name="Holder 2">
            <a:extLst>
              <a:ext uri="{FF2B5EF4-FFF2-40B4-BE49-F238E27FC236}">
                <a16:creationId xmlns:a16="http://schemas.microsoft.com/office/drawing/2014/main" id="{4FA88F38-5861-6549-82A8-79FBCB841327}"/>
              </a:ext>
            </a:extLst>
          </p:cNvPr>
          <p:cNvSpPr>
            <a:spLocks noGrp="1"/>
          </p:cNvSpPr>
          <p:nvPr>
            <p:ph type="title" hasCustomPrompt="1"/>
          </p:nvPr>
        </p:nvSpPr>
        <p:spPr>
          <a:xfrm>
            <a:off x="1842040" y="1314796"/>
            <a:ext cx="3556258" cy="1617143"/>
          </a:xfrm>
          <a:prstGeom prst="rect">
            <a:avLst/>
          </a:prstGeom>
        </p:spPr>
        <p:txBody>
          <a:bodyPr lIns="0" tIns="0" rIns="0" bIns="0" anchor="t"/>
          <a:lstStyle>
            <a:lvl1pPr>
              <a:defRPr sz="5000" b="0" i="0" baseline="0">
                <a:solidFill>
                  <a:schemeClr val="tx1"/>
                </a:solidFill>
                <a:latin typeface="WorkSans-ExtraBold"/>
                <a:cs typeface="WorkSans-ExtraBold"/>
              </a:defRPr>
            </a:lvl1pPr>
          </a:lstStyle>
          <a:p>
            <a:r>
              <a:rPr lang="en-US"/>
              <a:t>Header 1 goes here</a:t>
            </a:r>
            <a:br>
              <a:rPr lang="en-US"/>
            </a:br>
            <a:endParaRPr/>
          </a:p>
        </p:txBody>
      </p:sp>
      <p:sp>
        <p:nvSpPr>
          <p:cNvPr id="12" name="Holder 3">
            <a:extLst>
              <a:ext uri="{FF2B5EF4-FFF2-40B4-BE49-F238E27FC236}">
                <a16:creationId xmlns:a16="http://schemas.microsoft.com/office/drawing/2014/main" id="{DE92B98D-84CB-D344-B1F1-C7DDE4A3BFBA}"/>
              </a:ext>
            </a:extLst>
          </p:cNvPr>
          <p:cNvSpPr>
            <a:spLocks noGrp="1"/>
          </p:cNvSpPr>
          <p:nvPr>
            <p:ph type="subTitle" idx="4" hasCustomPrompt="1"/>
          </p:nvPr>
        </p:nvSpPr>
        <p:spPr>
          <a:xfrm>
            <a:off x="6431912" y="1314796"/>
            <a:ext cx="5150488" cy="4221284"/>
          </a:xfrm>
          <a:prstGeom prst="rect">
            <a:avLst/>
          </a:prstGeom>
        </p:spPr>
        <p:txBody>
          <a:bodyPr wrap="square" lIns="0" tIns="0" rIns="0" bIns="0">
            <a:spAutoFit/>
          </a:bodyPr>
          <a:lstStyle>
            <a:lvl1pPr marL="0" marR="5080" indent="0" defTabSz="914400" eaLnBrk="1" fontAlgn="auto" latinLnBrk="0" hangingPunct="1">
              <a:lnSpc>
                <a:spcPct val="131900"/>
              </a:lnSpc>
              <a:spcBef>
                <a:spcPts val="5"/>
              </a:spcBef>
              <a:spcAft>
                <a:spcPts val="0"/>
              </a:spcAft>
              <a:buClrTx/>
              <a:buSzTx/>
              <a:buFont typeface="Arial" panose="020B0604020202020204" pitchFamily="34" charset="0"/>
              <a:buNone/>
              <a:tabLst>
                <a:tab pos="241300" algn="l"/>
              </a:tabLst>
              <a:defRPr sz="2400" b="0" i="0" baseline="0">
                <a:solidFill>
                  <a:schemeClr val="tx1"/>
                </a:solidFill>
                <a:latin typeface="Work Sans" pitchFamily="2" charset="77"/>
                <a:cs typeface="Work Sans" pitchFamily="2" charset="77"/>
              </a:defRPr>
            </a:lvl1pPr>
            <a:lvl2pPr>
              <a:defRPr sz="1800"/>
            </a:lvl2pPr>
            <a:lvl3pPr>
              <a:defRPr sz="1800"/>
            </a:lvl3pPr>
          </a:lstStyle>
          <a:p>
            <a:pPr marL="241300" indent="-228600">
              <a:lnSpc>
                <a:spcPct val="100000"/>
              </a:lnSpc>
              <a:spcBef>
                <a:spcPts val="1020"/>
              </a:spcBef>
              <a:buChar char="•"/>
              <a:tabLst>
                <a:tab pos="241300" algn="l"/>
              </a:tabLst>
            </a:pPr>
            <a:r>
              <a:rPr lang="en-CA" sz="2400">
                <a:solidFill>
                  <a:srgbClr val="212121"/>
                </a:solidFill>
                <a:latin typeface="Work Sans"/>
                <a:cs typeface="Work Sans"/>
              </a:rPr>
              <a:t>T</a:t>
            </a:r>
            <a:r>
              <a:rPr lang="en-CA" sz="2400" spc="-20">
                <a:solidFill>
                  <a:srgbClr val="212121"/>
                </a:solidFill>
                <a:latin typeface="Work Sans"/>
                <a:cs typeface="Work Sans"/>
              </a:rPr>
              <a:t>ext goes here</a:t>
            </a:r>
            <a:endParaRPr lang="en-CA" sz="2400">
              <a:latin typeface="Work Sans"/>
              <a:cs typeface="Work Sans"/>
            </a:endParaRPr>
          </a:p>
          <a:p>
            <a:pPr marL="241300" indent="-228600">
              <a:lnSpc>
                <a:spcPct val="100000"/>
              </a:lnSpc>
              <a:spcBef>
                <a:spcPts val="915"/>
              </a:spcBef>
              <a:buChar char="•"/>
              <a:tabLst>
                <a:tab pos="241300" algn="l"/>
              </a:tabLst>
            </a:pPr>
            <a:r>
              <a:rPr lang="en-CA" sz="2400">
                <a:solidFill>
                  <a:srgbClr val="212121"/>
                </a:solidFill>
                <a:latin typeface="Work Sans"/>
                <a:cs typeface="Work Sans"/>
              </a:rPr>
              <a:t>Can</a:t>
            </a:r>
            <a:r>
              <a:rPr lang="en-CA" sz="2400" spc="-35">
                <a:solidFill>
                  <a:srgbClr val="212121"/>
                </a:solidFill>
                <a:latin typeface="Work Sans"/>
                <a:cs typeface="Work Sans"/>
              </a:rPr>
              <a:t> </a:t>
            </a:r>
            <a:r>
              <a:rPr lang="en-CA" sz="2400" spc="-20">
                <a:solidFill>
                  <a:srgbClr val="212121"/>
                </a:solidFill>
                <a:latin typeface="Work Sans"/>
                <a:cs typeface="Work Sans"/>
              </a:rPr>
              <a:t>look</a:t>
            </a:r>
            <a:endParaRPr lang="en-CA" sz="2400">
              <a:latin typeface="Work Sans"/>
              <a:cs typeface="Work Sans"/>
            </a:endParaRPr>
          </a:p>
          <a:p>
            <a:pPr marL="241300" marR="36830" indent="-228600">
              <a:lnSpc>
                <a:spcPct val="131900"/>
              </a:lnSpc>
              <a:buChar char="•"/>
              <a:tabLst>
                <a:tab pos="241300" algn="l"/>
              </a:tabLst>
            </a:pPr>
            <a:r>
              <a:rPr lang="en-CA" sz="2400">
                <a:solidFill>
                  <a:srgbClr val="212121"/>
                </a:solidFill>
                <a:latin typeface="Work Sans"/>
                <a:cs typeface="Work Sans"/>
              </a:rPr>
              <a:t>Like</a:t>
            </a:r>
            <a:r>
              <a:rPr lang="en-CA" sz="2400" spc="-110">
                <a:solidFill>
                  <a:srgbClr val="212121"/>
                </a:solidFill>
                <a:latin typeface="Work Sans"/>
                <a:cs typeface="Work Sans"/>
              </a:rPr>
              <a:t> </a:t>
            </a:r>
            <a:r>
              <a:rPr lang="en-CA" sz="2400">
                <a:solidFill>
                  <a:srgbClr val="212121"/>
                </a:solidFill>
                <a:latin typeface="Work Sans"/>
                <a:cs typeface="Work Sans"/>
              </a:rPr>
              <a:t>this</a:t>
            </a:r>
            <a:endParaRPr lang="en-CA" sz="2400" spc="-105">
              <a:solidFill>
                <a:srgbClr val="212121"/>
              </a:solidFill>
              <a:latin typeface="Work Sans"/>
              <a:cs typeface="Work Sans"/>
            </a:endParaRPr>
          </a:p>
          <a:p>
            <a:pPr marL="698500" marR="36830" lvl="1" indent="-228600">
              <a:lnSpc>
                <a:spcPct val="131900"/>
              </a:lnSpc>
              <a:buChar char="•"/>
              <a:tabLst>
                <a:tab pos="241300" algn="l"/>
              </a:tabLst>
            </a:pPr>
            <a:r>
              <a:rPr lang="en-CA" sz="2400" spc="-105" err="1">
                <a:solidFill>
                  <a:srgbClr val="212121"/>
                </a:solidFill>
                <a:latin typeface="Work Sans"/>
                <a:cs typeface="Work Sans"/>
              </a:rPr>
              <a:t>Q</a:t>
            </a:r>
            <a:r>
              <a:rPr lang="en-CA" sz="2400" err="1">
                <a:solidFill>
                  <a:srgbClr val="212121"/>
                </a:solidFill>
                <a:latin typeface="Work Sans"/>
                <a:cs typeface="Work Sans"/>
              </a:rPr>
              <a:t>uam</a:t>
            </a:r>
            <a:r>
              <a:rPr lang="en-CA" sz="2400" spc="-110">
                <a:solidFill>
                  <a:srgbClr val="212121"/>
                </a:solidFill>
                <a:latin typeface="Work Sans"/>
                <a:cs typeface="Work Sans"/>
              </a:rPr>
              <a:t> </a:t>
            </a:r>
            <a:r>
              <a:rPr lang="en-CA" sz="2400" err="1">
                <a:solidFill>
                  <a:srgbClr val="212121"/>
                </a:solidFill>
                <a:latin typeface="Work Sans"/>
                <a:cs typeface="Work Sans"/>
              </a:rPr>
              <a:t>illaudi</a:t>
            </a:r>
            <a:r>
              <a:rPr lang="en-CA" sz="2400" spc="-105">
                <a:solidFill>
                  <a:srgbClr val="212121"/>
                </a:solidFill>
                <a:latin typeface="Work Sans"/>
                <a:cs typeface="Work Sans"/>
              </a:rPr>
              <a:t> </a:t>
            </a:r>
            <a:r>
              <a:rPr lang="en-CA" sz="2400" spc="-25">
                <a:solidFill>
                  <a:srgbClr val="212121"/>
                </a:solidFill>
                <a:latin typeface="Work Sans"/>
                <a:cs typeface="Work Sans"/>
              </a:rPr>
              <a:t>in </a:t>
            </a:r>
            <a:r>
              <a:rPr lang="en-CA" sz="2400" err="1">
                <a:solidFill>
                  <a:srgbClr val="212121"/>
                </a:solidFill>
                <a:latin typeface="Work Sans"/>
                <a:cs typeface="Work Sans"/>
              </a:rPr>
              <a:t>peror</a:t>
            </a:r>
            <a:r>
              <a:rPr lang="en-CA" sz="2400" spc="-170">
                <a:solidFill>
                  <a:srgbClr val="212121"/>
                </a:solidFill>
                <a:latin typeface="Work Sans"/>
                <a:cs typeface="Work Sans"/>
              </a:rPr>
              <a:t> </a:t>
            </a:r>
            <a:r>
              <a:rPr lang="en-CA" sz="2400" err="1">
                <a:solidFill>
                  <a:srgbClr val="212121"/>
                </a:solidFill>
                <a:latin typeface="Work Sans"/>
                <a:cs typeface="Work Sans"/>
              </a:rPr>
              <a:t>alignie</a:t>
            </a:r>
            <a:r>
              <a:rPr lang="en-CA" sz="2400" spc="-160">
                <a:solidFill>
                  <a:srgbClr val="212121"/>
                </a:solidFill>
                <a:latin typeface="Work Sans"/>
                <a:cs typeface="Work Sans"/>
              </a:rPr>
              <a:t> </a:t>
            </a:r>
            <a:r>
              <a:rPr lang="en-CA" sz="2400" err="1">
                <a:solidFill>
                  <a:srgbClr val="212121"/>
                </a:solidFill>
                <a:latin typeface="Work Sans"/>
                <a:cs typeface="Work Sans"/>
              </a:rPr>
              <a:t>nihilia</a:t>
            </a:r>
            <a:r>
              <a:rPr lang="en-CA" sz="2400" spc="-155">
                <a:solidFill>
                  <a:srgbClr val="212121"/>
                </a:solidFill>
                <a:latin typeface="Work Sans"/>
                <a:cs typeface="Work Sans"/>
              </a:rPr>
              <a:t> </a:t>
            </a:r>
            <a:r>
              <a:rPr lang="en-CA" sz="2400" spc="-30" err="1">
                <a:solidFill>
                  <a:srgbClr val="212121"/>
                </a:solidFill>
                <a:latin typeface="Work Sans"/>
                <a:cs typeface="Work Sans"/>
              </a:rPr>
              <a:t>quam</a:t>
            </a:r>
            <a:r>
              <a:rPr lang="en-CA" sz="2400" spc="-30">
                <a:solidFill>
                  <a:srgbClr val="212121"/>
                </a:solidFill>
                <a:latin typeface="Work Sans"/>
                <a:cs typeface="Work Sans"/>
              </a:rPr>
              <a:t>, </a:t>
            </a:r>
            <a:r>
              <a:rPr lang="en-CA" sz="2400" spc="-10" err="1">
                <a:solidFill>
                  <a:srgbClr val="212121"/>
                </a:solidFill>
                <a:latin typeface="Work Sans"/>
                <a:cs typeface="Work Sans"/>
              </a:rPr>
              <a:t>cuptassi</a:t>
            </a:r>
            <a:r>
              <a:rPr lang="en-CA" sz="2400" spc="-135">
                <a:solidFill>
                  <a:srgbClr val="212121"/>
                </a:solidFill>
                <a:latin typeface="Work Sans"/>
                <a:cs typeface="Work Sans"/>
              </a:rPr>
              <a:t> </a:t>
            </a:r>
            <a:r>
              <a:rPr lang="en-CA" sz="2400" spc="-10" err="1">
                <a:solidFill>
                  <a:srgbClr val="212121"/>
                </a:solidFill>
                <a:latin typeface="Work Sans"/>
                <a:cs typeface="Work Sans"/>
              </a:rPr>
              <a:t>conemporeius</a:t>
            </a:r>
            <a:endParaRPr lang="en-CA" sz="2400">
              <a:latin typeface="Work Sans"/>
              <a:cs typeface="Work Sans"/>
            </a:endParaRPr>
          </a:p>
          <a:p>
            <a:pPr marL="1155700" marR="5080" lvl="2" indent="-228600">
              <a:lnSpc>
                <a:spcPct val="131900"/>
              </a:lnSpc>
              <a:spcBef>
                <a:spcPts val="5"/>
              </a:spcBef>
              <a:buChar char="•"/>
              <a:tabLst>
                <a:tab pos="241300" algn="l"/>
              </a:tabLst>
            </a:pPr>
            <a:r>
              <a:rPr lang="en-CA" sz="2400" err="1">
                <a:solidFill>
                  <a:srgbClr val="212121"/>
                </a:solidFill>
                <a:latin typeface="Work Sans"/>
                <a:cs typeface="Work Sans"/>
              </a:rPr>
              <a:t>Dignimo</a:t>
            </a:r>
            <a:r>
              <a:rPr lang="en-CA" sz="2400" spc="-145">
                <a:solidFill>
                  <a:srgbClr val="212121"/>
                </a:solidFill>
                <a:latin typeface="Work Sans"/>
                <a:cs typeface="Work Sans"/>
              </a:rPr>
              <a:t> </a:t>
            </a:r>
            <a:r>
              <a:rPr lang="en-CA" sz="2400" spc="-10" err="1">
                <a:solidFill>
                  <a:srgbClr val="212121"/>
                </a:solidFill>
                <a:latin typeface="Work Sans"/>
                <a:cs typeface="Work Sans"/>
              </a:rPr>
              <a:t>luptaque</a:t>
            </a:r>
            <a:r>
              <a:rPr lang="en-CA" sz="2400" spc="-130">
                <a:solidFill>
                  <a:srgbClr val="212121"/>
                </a:solidFill>
                <a:latin typeface="Work Sans"/>
                <a:cs typeface="Work Sans"/>
              </a:rPr>
              <a:t> </a:t>
            </a:r>
            <a:r>
              <a:rPr lang="en-CA" sz="2400">
                <a:solidFill>
                  <a:srgbClr val="212121"/>
                </a:solidFill>
                <a:latin typeface="Work Sans"/>
                <a:cs typeface="Work Sans"/>
              </a:rPr>
              <a:t>pro</a:t>
            </a:r>
            <a:r>
              <a:rPr lang="en-CA" sz="2400" spc="-130">
                <a:solidFill>
                  <a:srgbClr val="212121"/>
                </a:solidFill>
                <a:latin typeface="Work Sans"/>
                <a:cs typeface="Work Sans"/>
              </a:rPr>
              <a:t> </a:t>
            </a:r>
            <a:r>
              <a:rPr lang="en-CA" sz="2400" spc="-25" err="1">
                <a:solidFill>
                  <a:srgbClr val="212121"/>
                </a:solidFill>
                <a:latin typeface="Work Sans"/>
                <a:cs typeface="Work Sans"/>
              </a:rPr>
              <a:t>tem</a:t>
            </a:r>
            <a:r>
              <a:rPr lang="en-CA" sz="2400" spc="-25">
                <a:solidFill>
                  <a:srgbClr val="212121"/>
                </a:solidFill>
                <a:latin typeface="Work Sans"/>
                <a:cs typeface="Work Sans"/>
              </a:rPr>
              <a:t> </a:t>
            </a:r>
            <a:r>
              <a:rPr lang="en-CA" sz="2400" err="1">
                <a:solidFill>
                  <a:srgbClr val="212121"/>
                </a:solidFill>
                <a:latin typeface="Work Sans"/>
                <a:cs typeface="Work Sans"/>
              </a:rPr>
              <a:t>quatium</a:t>
            </a:r>
            <a:r>
              <a:rPr lang="en-CA" sz="2400" spc="-75">
                <a:solidFill>
                  <a:srgbClr val="212121"/>
                </a:solidFill>
                <a:latin typeface="Work Sans"/>
                <a:cs typeface="Work Sans"/>
              </a:rPr>
              <a:t> </a:t>
            </a:r>
            <a:r>
              <a:rPr lang="en-CA" sz="2400" err="1">
                <a:solidFill>
                  <a:srgbClr val="212121"/>
                </a:solidFill>
                <a:latin typeface="Work Sans"/>
                <a:cs typeface="Work Sans"/>
              </a:rPr>
              <a:t>aut</a:t>
            </a:r>
            <a:r>
              <a:rPr lang="en-CA" sz="2400" spc="-75">
                <a:solidFill>
                  <a:srgbClr val="212121"/>
                </a:solidFill>
                <a:latin typeface="Work Sans"/>
                <a:cs typeface="Work Sans"/>
              </a:rPr>
              <a:t> </a:t>
            </a:r>
            <a:r>
              <a:rPr lang="en-CA" sz="2400" err="1">
                <a:solidFill>
                  <a:srgbClr val="212121"/>
                </a:solidFill>
                <a:latin typeface="Work Sans"/>
                <a:cs typeface="Work Sans"/>
              </a:rPr>
              <a:t>mos</a:t>
            </a:r>
            <a:r>
              <a:rPr lang="en-CA" sz="2400" spc="-75">
                <a:solidFill>
                  <a:srgbClr val="212121"/>
                </a:solidFill>
                <a:latin typeface="Work Sans"/>
                <a:cs typeface="Work Sans"/>
              </a:rPr>
              <a:t> </a:t>
            </a:r>
            <a:r>
              <a:rPr lang="en-CA" sz="2400">
                <a:solidFill>
                  <a:srgbClr val="212121"/>
                </a:solidFill>
                <a:latin typeface="Work Sans"/>
                <a:cs typeface="Work Sans"/>
              </a:rPr>
              <a:t>pa</a:t>
            </a:r>
            <a:r>
              <a:rPr lang="en-CA" sz="2400" spc="-75">
                <a:solidFill>
                  <a:srgbClr val="212121"/>
                </a:solidFill>
                <a:latin typeface="Work Sans"/>
                <a:cs typeface="Work Sans"/>
              </a:rPr>
              <a:t> </a:t>
            </a:r>
            <a:r>
              <a:rPr lang="en-CA" sz="2400" spc="-25">
                <a:solidFill>
                  <a:srgbClr val="212121"/>
                </a:solidFill>
                <a:latin typeface="Work Sans"/>
                <a:cs typeface="Work Sans"/>
              </a:rPr>
              <a:t>ad </a:t>
            </a:r>
            <a:r>
              <a:rPr lang="en-CA" sz="2400" err="1">
                <a:solidFill>
                  <a:srgbClr val="212121"/>
                </a:solidFill>
                <a:latin typeface="Work Sans"/>
                <a:cs typeface="Work Sans"/>
              </a:rPr>
              <a:t>molupta</a:t>
            </a:r>
            <a:r>
              <a:rPr lang="en-CA" sz="2400" spc="-175">
                <a:solidFill>
                  <a:srgbClr val="212121"/>
                </a:solidFill>
                <a:latin typeface="Work Sans"/>
                <a:cs typeface="Work Sans"/>
              </a:rPr>
              <a:t> </a:t>
            </a:r>
            <a:r>
              <a:rPr lang="en-CA" sz="2400" spc="-10" err="1">
                <a:solidFill>
                  <a:srgbClr val="212121"/>
                </a:solidFill>
                <a:latin typeface="Work Sans"/>
                <a:cs typeface="Work Sans"/>
              </a:rPr>
              <a:t>tectur</a:t>
            </a:r>
            <a:r>
              <a:rPr lang="en-CA" sz="2400" spc="-10">
                <a:solidFill>
                  <a:srgbClr val="212121"/>
                </a:solidFill>
                <a:latin typeface="Work Sans"/>
                <a:cs typeface="Work Sans"/>
              </a:rPr>
              <a:t>.</a:t>
            </a:r>
            <a:endParaRPr lang="en-CA" sz="2400">
              <a:latin typeface="Work Sans"/>
              <a:cs typeface="Work Sans"/>
            </a:endParaRPr>
          </a:p>
        </p:txBody>
      </p:sp>
      <p:sp>
        <p:nvSpPr>
          <p:cNvPr id="9" name="Holder 4">
            <a:extLst>
              <a:ext uri="{FF2B5EF4-FFF2-40B4-BE49-F238E27FC236}">
                <a16:creationId xmlns:a16="http://schemas.microsoft.com/office/drawing/2014/main" id="{103D1A3E-3359-CA6C-B034-57005E0A48F4}"/>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sp>
        <p:nvSpPr>
          <p:cNvPr id="10" name="object 3">
            <a:extLst>
              <a:ext uri="{FF2B5EF4-FFF2-40B4-BE49-F238E27FC236}">
                <a16:creationId xmlns:a16="http://schemas.microsoft.com/office/drawing/2014/main" id="{F62B6079-505E-AF44-8F82-F9D00A8C0B67}"/>
              </a:ext>
              <a:ext uri="{C183D7F6-B498-43B3-948B-1728B52AA6E4}">
                <adec:decorative xmlns:adec="http://schemas.microsoft.com/office/drawing/2017/decorative" val="1"/>
              </a:ext>
            </a:extLst>
          </p:cNvPr>
          <p:cNvSpPr/>
          <p:nvPr userDrawn="1"/>
        </p:nvSpPr>
        <p:spPr>
          <a:xfrm>
            <a:off x="6288967" y="1065522"/>
            <a:ext cx="5903595" cy="95250"/>
          </a:xfrm>
          <a:custGeom>
            <a:avLst/>
            <a:gdLst/>
            <a:ahLst/>
            <a:cxnLst/>
            <a:rect l="l" t="t" r="r" b="b"/>
            <a:pathLst>
              <a:path w="5903595" h="95250">
                <a:moveTo>
                  <a:pt x="0" y="95250"/>
                </a:moveTo>
                <a:lnTo>
                  <a:pt x="5903032" y="95250"/>
                </a:lnTo>
                <a:lnTo>
                  <a:pt x="5903032" y="0"/>
                </a:lnTo>
                <a:lnTo>
                  <a:pt x="0" y="0"/>
                </a:lnTo>
                <a:lnTo>
                  <a:pt x="0" y="95250"/>
                </a:lnTo>
                <a:close/>
              </a:path>
            </a:pathLst>
          </a:custGeom>
          <a:solidFill>
            <a:schemeClr val="accent4"/>
          </a:solidFill>
        </p:spPr>
        <p:txBody>
          <a:bodyPr wrap="square" lIns="0" tIns="0" rIns="0" bIns="0" rtlCol="0"/>
          <a:lstStyle/>
          <a:p>
            <a:endParaRPr/>
          </a:p>
        </p:txBody>
      </p:sp>
      <p:pic>
        <p:nvPicPr>
          <p:cNvPr id="11" name="Picture 10" descr="NorQuest College crest">
            <a:extLst>
              <a:ext uri="{FF2B5EF4-FFF2-40B4-BE49-F238E27FC236}">
                <a16:creationId xmlns:a16="http://schemas.microsoft.com/office/drawing/2014/main" id="{02DE44BA-8610-1B43-83D3-30CCE2AE229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8" name="object 2">
            <a:extLst>
              <a:ext uri="{FF2B5EF4-FFF2-40B4-BE49-F238E27FC236}">
                <a16:creationId xmlns:a16="http://schemas.microsoft.com/office/drawing/2014/main" id="{E9879290-F6FF-3E47-B44D-E7CB720A7E60}"/>
              </a:ext>
              <a:ext uri="{C183D7F6-B498-43B3-948B-1728B52AA6E4}">
                <adec:decorative xmlns:adec="http://schemas.microsoft.com/office/drawing/2017/decorative" val="1"/>
              </a:ext>
            </a:extLst>
          </p:cNvPr>
          <p:cNvSpPr/>
          <p:nvPr userDrawn="1"/>
        </p:nvSpPr>
        <p:spPr>
          <a:xfrm flipH="1">
            <a:off x="921743" y="4836495"/>
            <a:ext cx="5652770" cy="5217160"/>
          </a:xfrm>
          <a:custGeom>
            <a:avLst/>
            <a:gdLst/>
            <a:ahLst/>
            <a:cxnLst/>
            <a:rect l="l" t="t" r="r" b="b"/>
            <a:pathLst>
              <a:path w="5652770" h="5217160">
                <a:moveTo>
                  <a:pt x="5652211" y="58552"/>
                </a:moveTo>
                <a:lnTo>
                  <a:pt x="5600615" y="51024"/>
                </a:lnTo>
                <a:lnTo>
                  <a:pt x="5549014" y="44021"/>
                </a:lnTo>
                <a:lnTo>
                  <a:pt x="5497412" y="37542"/>
                </a:lnTo>
                <a:lnTo>
                  <a:pt x="5445813" y="31584"/>
                </a:lnTo>
                <a:lnTo>
                  <a:pt x="5394223" y="26146"/>
                </a:lnTo>
                <a:lnTo>
                  <a:pt x="5342647" y="21227"/>
                </a:lnTo>
                <a:lnTo>
                  <a:pt x="5291090" y="16824"/>
                </a:lnTo>
                <a:lnTo>
                  <a:pt x="5239557" y="12937"/>
                </a:lnTo>
                <a:lnTo>
                  <a:pt x="5188052" y="9562"/>
                </a:lnTo>
                <a:lnTo>
                  <a:pt x="5136581" y="6699"/>
                </a:lnTo>
                <a:lnTo>
                  <a:pt x="5085148" y="4346"/>
                </a:lnTo>
                <a:lnTo>
                  <a:pt x="5033759" y="2502"/>
                </a:lnTo>
                <a:lnTo>
                  <a:pt x="4982418" y="1163"/>
                </a:lnTo>
                <a:lnTo>
                  <a:pt x="4931131" y="330"/>
                </a:lnTo>
                <a:lnTo>
                  <a:pt x="4879903" y="0"/>
                </a:lnTo>
                <a:lnTo>
                  <a:pt x="4828737" y="171"/>
                </a:lnTo>
                <a:lnTo>
                  <a:pt x="4777640" y="841"/>
                </a:lnTo>
                <a:lnTo>
                  <a:pt x="4726616" y="2010"/>
                </a:lnTo>
                <a:lnTo>
                  <a:pt x="4675671" y="3675"/>
                </a:lnTo>
                <a:lnTo>
                  <a:pt x="4624809" y="5835"/>
                </a:lnTo>
                <a:lnTo>
                  <a:pt x="4574035" y="8488"/>
                </a:lnTo>
                <a:lnTo>
                  <a:pt x="4523354" y="11632"/>
                </a:lnTo>
                <a:lnTo>
                  <a:pt x="4472771" y="15266"/>
                </a:lnTo>
                <a:lnTo>
                  <a:pt x="4422291" y="19387"/>
                </a:lnTo>
                <a:lnTo>
                  <a:pt x="4371919" y="23995"/>
                </a:lnTo>
                <a:lnTo>
                  <a:pt x="4321660" y="29087"/>
                </a:lnTo>
                <a:lnTo>
                  <a:pt x="4271519" y="34662"/>
                </a:lnTo>
                <a:lnTo>
                  <a:pt x="4221501" y="40718"/>
                </a:lnTo>
                <a:lnTo>
                  <a:pt x="4171611" y="47253"/>
                </a:lnTo>
                <a:lnTo>
                  <a:pt x="4121853" y="54266"/>
                </a:lnTo>
                <a:lnTo>
                  <a:pt x="4072234" y="61756"/>
                </a:lnTo>
                <a:lnTo>
                  <a:pt x="4022757" y="69719"/>
                </a:lnTo>
                <a:lnTo>
                  <a:pt x="3973427" y="78155"/>
                </a:lnTo>
                <a:lnTo>
                  <a:pt x="3924250" y="87062"/>
                </a:lnTo>
                <a:lnTo>
                  <a:pt x="3875231" y="96438"/>
                </a:lnTo>
                <a:lnTo>
                  <a:pt x="3826375" y="106282"/>
                </a:lnTo>
                <a:lnTo>
                  <a:pt x="3777686" y="116592"/>
                </a:lnTo>
                <a:lnTo>
                  <a:pt x="3729169" y="127366"/>
                </a:lnTo>
                <a:lnTo>
                  <a:pt x="3680830" y="138602"/>
                </a:lnTo>
                <a:lnTo>
                  <a:pt x="3632673" y="150299"/>
                </a:lnTo>
                <a:lnTo>
                  <a:pt x="3584703" y="162455"/>
                </a:lnTo>
                <a:lnTo>
                  <a:pt x="3536926" y="175069"/>
                </a:lnTo>
                <a:lnTo>
                  <a:pt x="3489346" y="188138"/>
                </a:lnTo>
                <a:lnTo>
                  <a:pt x="3441968" y="201661"/>
                </a:lnTo>
                <a:lnTo>
                  <a:pt x="3394798" y="215637"/>
                </a:lnTo>
                <a:lnTo>
                  <a:pt x="3347839" y="230063"/>
                </a:lnTo>
                <a:lnTo>
                  <a:pt x="3301098" y="244938"/>
                </a:lnTo>
                <a:lnTo>
                  <a:pt x="3254579" y="260260"/>
                </a:lnTo>
                <a:lnTo>
                  <a:pt x="3208286" y="276028"/>
                </a:lnTo>
                <a:lnTo>
                  <a:pt x="3162226" y="292240"/>
                </a:lnTo>
                <a:lnTo>
                  <a:pt x="3116403" y="308893"/>
                </a:lnTo>
                <a:lnTo>
                  <a:pt x="3070821" y="325988"/>
                </a:lnTo>
                <a:lnTo>
                  <a:pt x="3025486" y="343521"/>
                </a:lnTo>
                <a:lnTo>
                  <a:pt x="2980403" y="361491"/>
                </a:lnTo>
                <a:lnTo>
                  <a:pt x="2935577" y="379896"/>
                </a:lnTo>
                <a:lnTo>
                  <a:pt x="2891013" y="398735"/>
                </a:lnTo>
                <a:lnTo>
                  <a:pt x="2846715" y="418006"/>
                </a:lnTo>
                <a:lnTo>
                  <a:pt x="2802689" y="437708"/>
                </a:lnTo>
                <a:lnTo>
                  <a:pt x="2758939" y="457838"/>
                </a:lnTo>
                <a:lnTo>
                  <a:pt x="2715471" y="478394"/>
                </a:lnTo>
                <a:lnTo>
                  <a:pt x="2672290" y="499377"/>
                </a:lnTo>
                <a:lnTo>
                  <a:pt x="2629399" y="520782"/>
                </a:lnTo>
                <a:lnTo>
                  <a:pt x="2586806" y="542610"/>
                </a:lnTo>
                <a:lnTo>
                  <a:pt x="2544514" y="564857"/>
                </a:lnTo>
                <a:lnTo>
                  <a:pt x="2502528" y="587523"/>
                </a:lnTo>
                <a:lnTo>
                  <a:pt x="2460853" y="610606"/>
                </a:lnTo>
                <a:lnTo>
                  <a:pt x="2419495" y="634103"/>
                </a:lnTo>
                <a:lnTo>
                  <a:pt x="2378457" y="658015"/>
                </a:lnTo>
                <a:lnTo>
                  <a:pt x="2337747" y="682337"/>
                </a:lnTo>
                <a:lnTo>
                  <a:pt x="2297367" y="707070"/>
                </a:lnTo>
                <a:lnTo>
                  <a:pt x="2257323" y="732211"/>
                </a:lnTo>
                <a:lnTo>
                  <a:pt x="2214858" y="759566"/>
                </a:lnTo>
                <a:lnTo>
                  <a:pt x="2172765" y="787434"/>
                </a:lnTo>
                <a:lnTo>
                  <a:pt x="2131045" y="815813"/>
                </a:lnTo>
                <a:lnTo>
                  <a:pt x="2089702" y="844698"/>
                </a:lnTo>
                <a:lnTo>
                  <a:pt x="2048739" y="874088"/>
                </a:lnTo>
                <a:lnTo>
                  <a:pt x="2008157" y="903979"/>
                </a:lnTo>
                <a:lnTo>
                  <a:pt x="1967960" y="934370"/>
                </a:lnTo>
                <a:lnTo>
                  <a:pt x="1928151" y="965257"/>
                </a:lnTo>
                <a:lnTo>
                  <a:pt x="1888731" y="996637"/>
                </a:lnTo>
                <a:lnTo>
                  <a:pt x="1849704" y="1028508"/>
                </a:lnTo>
                <a:lnTo>
                  <a:pt x="1811073" y="1060866"/>
                </a:lnTo>
                <a:lnTo>
                  <a:pt x="1772839" y="1093710"/>
                </a:lnTo>
                <a:lnTo>
                  <a:pt x="1735006" y="1127036"/>
                </a:lnTo>
                <a:lnTo>
                  <a:pt x="1697576" y="1160842"/>
                </a:lnTo>
                <a:lnTo>
                  <a:pt x="1660552" y="1195125"/>
                </a:lnTo>
                <a:lnTo>
                  <a:pt x="1623937" y="1229881"/>
                </a:lnTo>
                <a:lnTo>
                  <a:pt x="1587733" y="1265109"/>
                </a:lnTo>
                <a:lnTo>
                  <a:pt x="1551943" y="1300806"/>
                </a:lnTo>
                <a:lnTo>
                  <a:pt x="1516569" y="1336968"/>
                </a:lnTo>
                <a:lnTo>
                  <a:pt x="1481615" y="1373593"/>
                </a:lnTo>
                <a:lnTo>
                  <a:pt x="1447083" y="1410679"/>
                </a:lnTo>
                <a:lnTo>
                  <a:pt x="1412975" y="1448222"/>
                </a:lnTo>
                <a:lnTo>
                  <a:pt x="1379294" y="1486220"/>
                </a:lnTo>
                <a:lnTo>
                  <a:pt x="1346044" y="1524669"/>
                </a:lnTo>
                <a:lnTo>
                  <a:pt x="1313226" y="1563568"/>
                </a:lnTo>
                <a:lnTo>
                  <a:pt x="1280843" y="1602913"/>
                </a:lnTo>
                <a:lnTo>
                  <a:pt x="1248898" y="1642702"/>
                </a:lnTo>
                <a:lnTo>
                  <a:pt x="1217393" y="1682932"/>
                </a:lnTo>
                <a:lnTo>
                  <a:pt x="1186332" y="1723600"/>
                </a:lnTo>
                <a:lnTo>
                  <a:pt x="1155717" y="1764703"/>
                </a:lnTo>
                <a:lnTo>
                  <a:pt x="1125550" y="1806239"/>
                </a:lnTo>
                <a:lnTo>
                  <a:pt x="1095834" y="1848205"/>
                </a:lnTo>
                <a:lnTo>
                  <a:pt x="1066573" y="1890598"/>
                </a:lnTo>
                <a:lnTo>
                  <a:pt x="1037767" y="1933415"/>
                </a:lnTo>
                <a:lnTo>
                  <a:pt x="1011802" y="1973320"/>
                </a:lnTo>
                <a:lnTo>
                  <a:pt x="986305" y="2014126"/>
                </a:lnTo>
                <a:lnTo>
                  <a:pt x="961273" y="2055794"/>
                </a:lnTo>
                <a:lnTo>
                  <a:pt x="936702" y="2098284"/>
                </a:lnTo>
                <a:lnTo>
                  <a:pt x="912586" y="2141554"/>
                </a:lnTo>
                <a:lnTo>
                  <a:pt x="888921" y="2185565"/>
                </a:lnTo>
                <a:lnTo>
                  <a:pt x="865702" y="2230277"/>
                </a:lnTo>
                <a:lnTo>
                  <a:pt x="842926" y="2275649"/>
                </a:lnTo>
                <a:lnTo>
                  <a:pt x="820587" y="2321641"/>
                </a:lnTo>
                <a:lnTo>
                  <a:pt x="798681" y="2368212"/>
                </a:lnTo>
                <a:lnTo>
                  <a:pt x="777203" y="2415322"/>
                </a:lnTo>
                <a:lnTo>
                  <a:pt x="756149" y="2462932"/>
                </a:lnTo>
                <a:lnTo>
                  <a:pt x="735514" y="2511000"/>
                </a:lnTo>
                <a:lnTo>
                  <a:pt x="715295" y="2559487"/>
                </a:lnTo>
                <a:lnTo>
                  <a:pt x="695485" y="2608352"/>
                </a:lnTo>
                <a:lnTo>
                  <a:pt x="676081" y="2657555"/>
                </a:lnTo>
                <a:lnTo>
                  <a:pt x="657078" y="2707055"/>
                </a:lnTo>
                <a:lnTo>
                  <a:pt x="638472" y="2756813"/>
                </a:lnTo>
                <a:lnTo>
                  <a:pt x="620258" y="2806787"/>
                </a:lnTo>
                <a:lnTo>
                  <a:pt x="602431" y="2856938"/>
                </a:lnTo>
                <a:lnTo>
                  <a:pt x="584987" y="2907226"/>
                </a:lnTo>
                <a:lnTo>
                  <a:pt x="567922" y="2957610"/>
                </a:lnTo>
                <a:lnTo>
                  <a:pt x="551231" y="3008050"/>
                </a:lnTo>
                <a:lnTo>
                  <a:pt x="534909" y="3058505"/>
                </a:lnTo>
                <a:lnTo>
                  <a:pt x="518951" y="3108936"/>
                </a:lnTo>
                <a:lnTo>
                  <a:pt x="503354" y="3159301"/>
                </a:lnTo>
                <a:lnTo>
                  <a:pt x="488113" y="3209562"/>
                </a:lnTo>
                <a:lnTo>
                  <a:pt x="473223" y="3259676"/>
                </a:lnTo>
                <a:lnTo>
                  <a:pt x="458680" y="3309605"/>
                </a:lnTo>
                <a:lnTo>
                  <a:pt x="444479" y="3359308"/>
                </a:lnTo>
                <a:lnTo>
                  <a:pt x="430615" y="3408744"/>
                </a:lnTo>
                <a:lnTo>
                  <a:pt x="417085" y="3457874"/>
                </a:lnTo>
                <a:lnTo>
                  <a:pt x="403883" y="3506656"/>
                </a:lnTo>
                <a:lnTo>
                  <a:pt x="391005" y="3555051"/>
                </a:lnTo>
                <a:lnTo>
                  <a:pt x="378446" y="3603019"/>
                </a:lnTo>
                <a:lnTo>
                  <a:pt x="366202" y="3650519"/>
                </a:lnTo>
                <a:lnTo>
                  <a:pt x="354269" y="3697510"/>
                </a:lnTo>
                <a:lnTo>
                  <a:pt x="342641" y="3743954"/>
                </a:lnTo>
                <a:lnTo>
                  <a:pt x="331315" y="3789808"/>
                </a:lnTo>
                <a:lnTo>
                  <a:pt x="320286" y="3835033"/>
                </a:lnTo>
                <a:lnTo>
                  <a:pt x="309548" y="3879589"/>
                </a:lnTo>
                <a:lnTo>
                  <a:pt x="299098" y="3923436"/>
                </a:lnTo>
                <a:lnTo>
                  <a:pt x="288932" y="3966532"/>
                </a:lnTo>
                <a:lnTo>
                  <a:pt x="279044" y="4008839"/>
                </a:lnTo>
                <a:lnTo>
                  <a:pt x="269430" y="4050315"/>
                </a:lnTo>
                <a:lnTo>
                  <a:pt x="257890" y="4100286"/>
                </a:lnTo>
                <a:lnTo>
                  <a:pt x="246237" y="4150752"/>
                </a:lnTo>
                <a:lnTo>
                  <a:pt x="234489" y="4201629"/>
                </a:lnTo>
                <a:lnTo>
                  <a:pt x="222665" y="4252834"/>
                </a:lnTo>
                <a:lnTo>
                  <a:pt x="210784" y="4304282"/>
                </a:lnTo>
                <a:lnTo>
                  <a:pt x="198867" y="4355890"/>
                </a:lnTo>
                <a:lnTo>
                  <a:pt x="186932" y="4407576"/>
                </a:lnTo>
                <a:lnTo>
                  <a:pt x="174999" y="4459255"/>
                </a:lnTo>
                <a:lnTo>
                  <a:pt x="163086" y="4510844"/>
                </a:lnTo>
                <a:lnTo>
                  <a:pt x="151214" y="4562259"/>
                </a:lnTo>
                <a:lnTo>
                  <a:pt x="139401" y="4613418"/>
                </a:lnTo>
                <a:lnTo>
                  <a:pt x="127666" y="4664236"/>
                </a:lnTo>
                <a:lnTo>
                  <a:pt x="116030" y="4714630"/>
                </a:lnTo>
                <a:lnTo>
                  <a:pt x="104510" y="4764516"/>
                </a:lnTo>
                <a:lnTo>
                  <a:pt x="93127" y="4813812"/>
                </a:lnTo>
                <a:lnTo>
                  <a:pt x="81900" y="4862433"/>
                </a:lnTo>
                <a:lnTo>
                  <a:pt x="70848" y="4910296"/>
                </a:lnTo>
                <a:lnTo>
                  <a:pt x="59990" y="4957317"/>
                </a:lnTo>
                <a:lnTo>
                  <a:pt x="49345" y="5003414"/>
                </a:lnTo>
                <a:lnTo>
                  <a:pt x="38933" y="5048502"/>
                </a:lnTo>
                <a:lnTo>
                  <a:pt x="28774" y="5092499"/>
                </a:lnTo>
                <a:lnTo>
                  <a:pt x="18885" y="5135320"/>
                </a:lnTo>
                <a:lnTo>
                  <a:pt x="9287" y="5176882"/>
                </a:lnTo>
                <a:lnTo>
                  <a:pt x="0" y="5217102"/>
                </a:lnTo>
                <a:lnTo>
                  <a:pt x="60564" y="5202798"/>
                </a:lnTo>
                <a:lnTo>
                  <a:pt x="120706" y="5188335"/>
                </a:lnTo>
                <a:lnTo>
                  <a:pt x="180428" y="5173714"/>
                </a:lnTo>
                <a:lnTo>
                  <a:pt x="239731" y="5158936"/>
                </a:lnTo>
                <a:lnTo>
                  <a:pt x="298615" y="5144003"/>
                </a:lnTo>
                <a:lnTo>
                  <a:pt x="357083" y="5128916"/>
                </a:lnTo>
                <a:lnTo>
                  <a:pt x="415135" y="5113675"/>
                </a:lnTo>
                <a:lnTo>
                  <a:pt x="472772" y="5098283"/>
                </a:lnTo>
                <a:lnTo>
                  <a:pt x="529995" y="5082740"/>
                </a:lnTo>
                <a:lnTo>
                  <a:pt x="586806" y="5067047"/>
                </a:lnTo>
                <a:lnTo>
                  <a:pt x="643206" y="5051206"/>
                </a:lnTo>
                <a:lnTo>
                  <a:pt x="699196" y="5035219"/>
                </a:lnTo>
                <a:lnTo>
                  <a:pt x="754777" y="5019085"/>
                </a:lnTo>
                <a:lnTo>
                  <a:pt x="809950" y="5002806"/>
                </a:lnTo>
                <a:lnTo>
                  <a:pt x="864717" y="4986385"/>
                </a:lnTo>
                <a:lnTo>
                  <a:pt x="919078" y="4969821"/>
                </a:lnTo>
                <a:lnTo>
                  <a:pt x="973034" y="4953116"/>
                </a:lnTo>
                <a:lnTo>
                  <a:pt x="1026588" y="4936271"/>
                </a:lnTo>
                <a:lnTo>
                  <a:pt x="1079740" y="4919287"/>
                </a:lnTo>
                <a:lnTo>
                  <a:pt x="1132490" y="4902166"/>
                </a:lnTo>
                <a:lnTo>
                  <a:pt x="1184841" y="4884909"/>
                </a:lnTo>
                <a:lnTo>
                  <a:pt x="1236794" y="4867517"/>
                </a:lnTo>
                <a:lnTo>
                  <a:pt x="1288349" y="4849992"/>
                </a:lnTo>
                <a:lnTo>
                  <a:pt x="1339508" y="4832333"/>
                </a:lnTo>
                <a:lnTo>
                  <a:pt x="1390272" y="4814544"/>
                </a:lnTo>
                <a:lnTo>
                  <a:pt x="1440641" y="4796624"/>
                </a:lnTo>
                <a:lnTo>
                  <a:pt x="1490618" y="4778575"/>
                </a:lnTo>
                <a:lnTo>
                  <a:pt x="1540204" y="4760399"/>
                </a:lnTo>
                <a:lnTo>
                  <a:pt x="1589399" y="4742096"/>
                </a:lnTo>
                <a:lnTo>
                  <a:pt x="1638204" y="4723668"/>
                </a:lnTo>
                <a:lnTo>
                  <a:pt x="1686622" y="4705115"/>
                </a:lnTo>
                <a:lnTo>
                  <a:pt x="1734652" y="4686440"/>
                </a:lnTo>
                <a:lnTo>
                  <a:pt x="1782296" y="4667643"/>
                </a:lnTo>
                <a:lnTo>
                  <a:pt x="1829556" y="4648726"/>
                </a:lnTo>
                <a:lnTo>
                  <a:pt x="1876432" y="4629689"/>
                </a:lnTo>
                <a:lnTo>
                  <a:pt x="1922926" y="4610535"/>
                </a:lnTo>
                <a:lnTo>
                  <a:pt x="1969039" y="4591263"/>
                </a:lnTo>
                <a:lnTo>
                  <a:pt x="2014771" y="4571876"/>
                </a:lnTo>
                <a:lnTo>
                  <a:pt x="2060125" y="4552375"/>
                </a:lnTo>
                <a:lnTo>
                  <a:pt x="2105100" y="4532760"/>
                </a:lnTo>
                <a:lnTo>
                  <a:pt x="2149699" y="4513033"/>
                </a:lnTo>
                <a:lnTo>
                  <a:pt x="2193923" y="4493195"/>
                </a:lnTo>
                <a:lnTo>
                  <a:pt x="2237772" y="4473248"/>
                </a:lnTo>
                <a:lnTo>
                  <a:pt x="2281248" y="4453193"/>
                </a:lnTo>
                <a:lnTo>
                  <a:pt x="2324352" y="4433030"/>
                </a:lnTo>
                <a:lnTo>
                  <a:pt x="2367085" y="4412761"/>
                </a:lnTo>
                <a:lnTo>
                  <a:pt x="2409448" y="4392388"/>
                </a:lnTo>
                <a:lnTo>
                  <a:pt x="2451443" y="4371911"/>
                </a:lnTo>
                <a:lnTo>
                  <a:pt x="2493070" y="4351331"/>
                </a:lnTo>
                <a:lnTo>
                  <a:pt x="2534331" y="4330651"/>
                </a:lnTo>
                <a:lnTo>
                  <a:pt x="2575227" y="4309871"/>
                </a:lnTo>
                <a:lnTo>
                  <a:pt x="2615759" y="4288991"/>
                </a:lnTo>
                <a:lnTo>
                  <a:pt x="2655928" y="4268015"/>
                </a:lnTo>
                <a:lnTo>
                  <a:pt x="2695735" y="4246942"/>
                </a:lnTo>
                <a:lnTo>
                  <a:pt x="2735182" y="4225774"/>
                </a:lnTo>
                <a:lnTo>
                  <a:pt x="2774270" y="4204512"/>
                </a:lnTo>
                <a:lnTo>
                  <a:pt x="2812999" y="4183158"/>
                </a:lnTo>
                <a:lnTo>
                  <a:pt x="2851372" y="4161712"/>
                </a:lnTo>
                <a:lnTo>
                  <a:pt x="2889388" y="4140175"/>
                </a:lnTo>
                <a:lnTo>
                  <a:pt x="2927050" y="4118550"/>
                </a:lnTo>
                <a:lnTo>
                  <a:pt x="2964358" y="4096837"/>
                </a:lnTo>
                <a:lnTo>
                  <a:pt x="3001313" y="4075037"/>
                </a:lnTo>
                <a:lnTo>
                  <a:pt x="3037917" y="4053152"/>
                </a:lnTo>
                <a:lnTo>
                  <a:pt x="3074172" y="4031183"/>
                </a:lnTo>
                <a:lnTo>
                  <a:pt x="3110077" y="4009130"/>
                </a:lnTo>
                <a:lnTo>
                  <a:pt x="3145634" y="3986996"/>
                </a:lnTo>
                <a:lnTo>
                  <a:pt x="3180845" y="3964781"/>
                </a:lnTo>
                <a:lnTo>
                  <a:pt x="3215710" y="3942487"/>
                </a:lnTo>
                <a:lnTo>
                  <a:pt x="3250230" y="3920115"/>
                </a:lnTo>
                <a:lnTo>
                  <a:pt x="3284408" y="3897665"/>
                </a:lnTo>
                <a:lnTo>
                  <a:pt x="3318243" y="3875140"/>
                </a:lnTo>
                <a:lnTo>
                  <a:pt x="3351738" y="3852541"/>
                </a:lnTo>
                <a:lnTo>
                  <a:pt x="3384892" y="3829868"/>
                </a:lnTo>
                <a:lnTo>
                  <a:pt x="3432051" y="3797008"/>
                </a:lnTo>
                <a:lnTo>
                  <a:pt x="3478606" y="3763808"/>
                </a:lnTo>
                <a:lnTo>
                  <a:pt x="3524562" y="3730273"/>
                </a:lnTo>
                <a:lnTo>
                  <a:pt x="3569920" y="3696409"/>
                </a:lnTo>
                <a:lnTo>
                  <a:pt x="3614684" y="3662222"/>
                </a:lnTo>
                <a:lnTo>
                  <a:pt x="3658856" y="3627719"/>
                </a:lnTo>
                <a:lnTo>
                  <a:pt x="3702440" y="3592906"/>
                </a:lnTo>
                <a:lnTo>
                  <a:pt x="3745438" y="3557789"/>
                </a:lnTo>
                <a:lnTo>
                  <a:pt x="3787853" y="3522373"/>
                </a:lnTo>
                <a:lnTo>
                  <a:pt x="3829688" y="3486666"/>
                </a:lnTo>
                <a:lnTo>
                  <a:pt x="3870946" y="3450673"/>
                </a:lnTo>
                <a:lnTo>
                  <a:pt x="3911629" y="3414400"/>
                </a:lnTo>
                <a:lnTo>
                  <a:pt x="3951740" y="3377854"/>
                </a:lnTo>
                <a:lnTo>
                  <a:pt x="3991283" y="3341040"/>
                </a:lnTo>
                <a:lnTo>
                  <a:pt x="4030259" y="3303965"/>
                </a:lnTo>
                <a:lnTo>
                  <a:pt x="4068673" y="3266635"/>
                </a:lnTo>
                <a:lnTo>
                  <a:pt x="4106526" y="3229056"/>
                </a:lnTo>
                <a:lnTo>
                  <a:pt x="4143821" y="3191234"/>
                </a:lnTo>
                <a:lnTo>
                  <a:pt x="4180562" y="3153175"/>
                </a:lnTo>
                <a:lnTo>
                  <a:pt x="4216751" y="3114885"/>
                </a:lnTo>
                <a:lnTo>
                  <a:pt x="4252391" y="3076371"/>
                </a:lnTo>
                <a:lnTo>
                  <a:pt x="4287485" y="3037639"/>
                </a:lnTo>
                <a:lnTo>
                  <a:pt x="4322035" y="2998694"/>
                </a:lnTo>
                <a:lnTo>
                  <a:pt x="4356045" y="2959543"/>
                </a:lnTo>
                <a:lnTo>
                  <a:pt x="4389518" y="2920192"/>
                </a:lnTo>
                <a:lnTo>
                  <a:pt x="4422455" y="2880647"/>
                </a:lnTo>
                <a:lnTo>
                  <a:pt x="4454860" y="2840914"/>
                </a:lnTo>
                <a:lnTo>
                  <a:pt x="4486737" y="2800999"/>
                </a:lnTo>
                <a:lnTo>
                  <a:pt x="4518087" y="2760909"/>
                </a:lnTo>
                <a:lnTo>
                  <a:pt x="4548913" y="2720650"/>
                </a:lnTo>
                <a:lnTo>
                  <a:pt x="4579219" y="2680227"/>
                </a:lnTo>
                <a:lnTo>
                  <a:pt x="4609006" y="2639647"/>
                </a:lnTo>
                <a:lnTo>
                  <a:pt x="4638279" y="2598917"/>
                </a:lnTo>
                <a:lnTo>
                  <a:pt x="4667040" y="2558041"/>
                </a:lnTo>
                <a:lnTo>
                  <a:pt x="4695291" y="2517026"/>
                </a:lnTo>
                <a:lnTo>
                  <a:pt x="4723036" y="2475879"/>
                </a:lnTo>
                <a:lnTo>
                  <a:pt x="4750277" y="2434605"/>
                </a:lnTo>
                <a:lnTo>
                  <a:pt x="4777017" y="2393211"/>
                </a:lnTo>
                <a:lnTo>
                  <a:pt x="4803259" y="2351702"/>
                </a:lnTo>
                <a:lnTo>
                  <a:pt x="4829006" y="2310085"/>
                </a:lnTo>
                <a:lnTo>
                  <a:pt x="4854261" y="2268366"/>
                </a:lnTo>
                <a:lnTo>
                  <a:pt x="4879026" y="2226552"/>
                </a:lnTo>
                <a:lnTo>
                  <a:pt x="4903304" y="2184647"/>
                </a:lnTo>
                <a:lnTo>
                  <a:pt x="4927098" y="2142659"/>
                </a:lnTo>
                <a:lnTo>
                  <a:pt x="4950412" y="2100593"/>
                </a:lnTo>
                <a:lnTo>
                  <a:pt x="4973247" y="2058456"/>
                </a:lnTo>
                <a:lnTo>
                  <a:pt x="4995607" y="2016253"/>
                </a:lnTo>
                <a:lnTo>
                  <a:pt x="5017494" y="1973992"/>
                </a:lnTo>
                <a:lnTo>
                  <a:pt x="5038912" y="1931677"/>
                </a:lnTo>
                <a:lnTo>
                  <a:pt x="5059862" y="1889315"/>
                </a:lnTo>
                <a:lnTo>
                  <a:pt x="5080349" y="1846913"/>
                </a:lnTo>
                <a:lnTo>
                  <a:pt x="5100375" y="1804476"/>
                </a:lnTo>
                <a:lnTo>
                  <a:pt x="5119942" y="1762010"/>
                </a:lnTo>
                <a:lnTo>
                  <a:pt x="5139053" y="1719522"/>
                </a:lnTo>
                <a:lnTo>
                  <a:pt x="5157712" y="1677017"/>
                </a:lnTo>
                <a:lnTo>
                  <a:pt x="5175921" y="1634503"/>
                </a:lnTo>
                <a:lnTo>
                  <a:pt x="5193683" y="1591984"/>
                </a:lnTo>
                <a:lnTo>
                  <a:pt x="5211000" y="1549468"/>
                </a:lnTo>
                <a:lnTo>
                  <a:pt x="5227876" y="1506959"/>
                </a:lnTo>
                <a:lnTo>
                  <a:pt x="5244314" y="1464465"/>
                </a:lnTo>
                <a:lnTo>
                  <a:pt x="5260316" y="1421991"/>
                </a:lnTo>
                <a:lnTo>
                  <a:pt x="5275885" y="1379544"/>
                </a:lnTo>
                <a:lnTo>
                  <a:pt x="5291024" y="1337130"/>
                </a:lnTo>
                <a:lnTo>
                  <a:pt x="5305736" y="1294754"/>
                </a:lnTo>
                <a:lnTo>
                  <a:pt x="5320023" y="1252424"/>
                </a:lnTo>
                <a:lnTo>
                  <a:pt x="5333889" y="1210144"/>
                </a:lnTo>
                <a:lnTo>
                  <a:pt x="5347336" y="1167922"/>
                </a:lnTo>
                <a:lnTo>
                  <a:pt x="5360367" y="1125763"/>
                </a:lnTo>
                <a:lnTo>
                  <a:pt x="5372985" y="1083673"/>
                </a:lnTo>
                <a:lnTo>
                  <a:pt x="5385193" y="1041659"/>
                </a:lnTo>
                <a:lnTo>
                  <a:pt x="5493598" y="654962"/>
                </a:lnTo>
                <a:lnTo>
                  <a:pt x="5577976" y="342918"/>
                </a:lnTo>
                <a:lnTo>
                  <a:pt x="5632717" y="134467"/>
                </a:lnTo>
                <a:lnTo>
                  <a:pt x="5652211" y="58552"/>
                </a:lnTo>
                <a:close/>
              </a:path>
            </a:pathLst>
          </a:custGeom>
          <a:ln w="95250" cap="sq">
            <a:solidFill>
              <a:srgbClr val="702F8A"/>
            </a:solidFill>
            <a:miter lim="800000"/>
          </a:ln>
        </p:spPr>
        <p:txBody>
          <a:bodyPr wrap="square" lIns="0" tIns="0" rIns="0" bIns="0" rtlCol="0"/>
          <a:lstStyle/>
          <a:p>
            <a:endParaRPr/>
          </a:p>
        </p:txBody>
      </p:sp>
    </p:spTree>
    <p:extLst>
      <p:ext uri="{BB962C8B-B14F-4D97-AF65-F5344CB8AC3E}">
        <p14:creationId xmlns:p14="http://schemas.microsoft.com/office/powerpoint/2010/main" val="169827907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ree Column Slide">
    <p:bg>
      <p:bgRef idx="1001">
        <a:schemeClr val="bg1"/>
      </p:bgRef>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BDD09CBD-681D-A54F-A857-A632FB7D9B24}"/>
              </a:ext>
            </a:extLst>
          </p:cNvPr>
          <p:cNvSpPr>
            <a:spLocks noGrp="1"/>
          </p:cNvSpPr>
          <p:nvPr>
            <p:ph type="body" sz="quarter" idx="14" hasCustomPrompt="1"/>
          </p:nvPr>
        </p:nvSpPr>
        <p:spPr>
          <a:xfrm>
            <a:off x="1143000" y="1201738"/>
            <a:ext cx="2921000" cy="531812"/>
          </a:xfrm>
          <a:prstGeom prst="rect">
            <a:avLst/>
          </a:prstGeom>
        </p:spPr>
        <p:txBody>
          <a:bodyPr/>
          <a:lstStyle>
            <a:lvl1pPr marL="0" indent="0">
              <a:buFont typeface="Arial" panose="020B0604020202020204" pitchFamily="34" charset="0"/>
              <a:buNone/>
              <a:defRPr sz="3250" baseline="0">
                <a:solidFill>
                  <a:schemeClr val="tx1"/>
                </a:solidFill>
                <a:latin typeface="WorkSans-ExtraBold" pitchFamily="2" charset="77"/>
              </a:defRPr>
            </a:lvl1pPr>
          </a:lstStyle>
          <a:p>
            <a:pPr lvl="0"/>
            <a:r>
              <a:rPr lang="en-US"/>
              <a:t>Header 3</a:t>
            </a:r>
          </a:p>
        </p:txBody>
      </p:sp>
      <p:sp>
        <p:nvSpPr>
          <p:cNvPr id="3" name="Holder 3"/>
          <p:cNvSpPr>
            <a:spLocks noGrp="1"/>
          </p:cNvSpPr>
          <p:nvPr>
            <p:ph type="body" idx="1" hasCustomPrompt="1"/>
          </p:nvPr>
        </p:nvSpPr>
        <p:spPr>
          <a:xfrm>
            <a:off x="1244341" y="1733525"/>
            <a:ext cx="2818800" cy="423193"/>
          </a:xfrm>
          <a:prstGeom prst="rect">
            <a:avLst/>
          </a:prstGeom>
        </p:spPr>
        <p:txBody>
          <a:bodyPr lIns="0" tIns="0" rIns="0" bIns="0"/>
          <a:lstStyle>
            <a:lvl1pPr marL="0" indent="0">
              <a:buNone/>
              <a:defRPr sz="2400" b="1" i="0" baseline="0">
                <a:solidFill>
                  <a:schemeClr val="tx1"/>
                </a:solidFill>
                <a:latin typeface="Work Sans SemiBold" pitchFamily="2" charset="77"/>
              </a:defRPr>
            </a:lvl1pPr>
          </a:lstStyle>
          <a:p>
            <a:pPr lvl="0"/>
            <a:r>
              <a:rPr lang="en-US"/>
              <a:t>Header 4</a:t>
            </a:r>
          </a:p>
        </p:txBody>
      </p:sp>
      <p:sp>
        <p:nvSpPr>
          <p:cNvPr id="9" name="Holder 3">
            <a:extLst>
              <a:ext uri="{FF2B5EF4-FFF2-40B4-BE49-F238E27FC236}">
                <a16:creationId xmlns:a16="http://schemas.microsoft.com/office/drawing/2014/main" id="{87710D6D-F1EA-7640-AF99-D05FC7ED51B6}"/>
              </a:ext>
            </a:extLst>
          </p:cNvPr>
          <p:cNvSpPr>
            <a:spLocks noGrp="1"/>
          </p:cNvSpPr>
          <p:nvPr>
            <p:ph type="subTitle" idx="4" hasCustomPrompt="1"/>
          </p:nvPr>
        </p:nvSpPr>
        <p:spPr>
          <a:xfrm>
            <a:off x="1261874" y="2156718"/>
            <a:ext cx="2818800" cy="3455754"/>
          </a:xfrm>
          <a:prstGeom prst="rect">
            <a:avLst/>
          </a:prstGeom>
        </p:spPr>
        <p:txBody>
          <a:bodyPr wrap="square" lIns="0" tIns="0" rIns="0" bIns="0">
            <a:spAutoFit/>
          </a:bodyPr>
          <a:lstStyle>
            <a:lvl1pPr marL="355600" indent="-342900">
              <a:lnSpc>
                <a:spcPct val="110000"/>
              </a:lnSpc>
              <a:buFont typeface="Arial" panose="020B0604020202020204" pitchFamily="34" charset="0"/>
              <a:buChar char="•"/>
              <a:defRPr kumimoji="0" lang="en-CA" sz="1800" b="0" i="0" u="none" strike="noStrike" kern="0" cap="none" spc="0" normalizeH="0" baseline="0" noProof="0" dirty="0">
                <a:ln>
                  <a:noFill/>
                </a:ln>
                <a:solidFill>
                  <a:schemeClr val="tx1"/>
                </a:solidFill>
                <a:effectLst/>
                <a:uLnTx/>
                <a:uFillTx/>
                <a:latin typeface="+mn-lt"/>
                <a:ea typeface="+mn-ea"/>
                <a:cs typeface="Work Sans"/>
              </a:defRPr>
            </a:lvl1pPr>
          </a:lstStyle>
          <a:p>
            <a:pPr marL="298450" lvl="0" indent="-285750" eaLnBrk="1" hangingPunct="1">
              <a:lnSpc>
                <a:spcPts val="2795"/>
              </a:lnSpc>
              <a:buFont typeface="Arial" panose="020B0604020202020204" pitchFamily="34" charset="0"/>
              <a:buChar char="•"/>
            </a:pPr>
            <a:r>
              <a:rPr lang="en-CA">
                <a:solidFill>
                  <a:srgbClr val="212121"/>
                </a:solidFill>
                <a:latin typeface="Work Sans"/>
                <a:cs typeface="Work Sans"/>
              </a:rPr>
              <a:t>Body</a:t>
            </a:r>
            <a:r>
              <a:rPr lang="en-CA" spc="-80">
                <a:solidFill>
                  <a:srgbClr val="212121"/>
                </a:solidFill>
                <a:latin typeface="Work Sans"/>
                <a:cs typeface="Work Sans"/>
              </a:rPr>
              <a:t> </a:t>
            </a:r>
            <a:r>
              <a:rPr lang="en-CA">
                <a:solidFill>
                  <a:srgbClr val="212121"/>
                </a:solidFill>
                <a:latin typeface="Work Sans"/>
                <a:cs typeface="Work Sans"/>
              </a:rPr>
              <a:t>copy</a:t>
            </a:r>
            <a:r>
              <a:rPr lang="en-CA" spc="-65">
                <a:solidFill>
                  <a:srgbClr val="212121"/>
                </a:solidFill>
                <a:latin typeface="Work Sans"/>
                <a:cs typeface="Work Sans"/>
              </a:rPr>
              <a:t> </a:t>
            </a:r>
            <a:r>
              <a:rPr lang="en-CA" spc="-20">
                <a:solidFill>
                  <a:srgbClr val="212121"/>
                </a:solidFill>
                <a:latin typeface="Work Sans"/>
                <a:cs typeface="Work Sans"/>
              </a:rPr>
              <a:t>goes </a:t>
            </a:r>
            <a:r>
              <a:rPr lang="en-CA">
                <a:solidFill>
                  <a:srgbClr val="212121"/>
                </a:solidFill>
                <a:latin typeface="Work Sans"/>
                <a:cs typeface="Work Sans"/>
              </a:rPr>
              <a:t>here</a:t>
            </a:r>
            <a:r>
              <a:rPr lang="en-CA" spc="-80">
                <a:solidFill>
                  <a:srgbClr val="212121"/>
                </a:solidFill>
                <a:latin typeface="Work Sans"/>
                <a:cs typeface="Work Sans"/>
              </a:rPr>
              <a:t> </a:t>
            </a:r>
            <a:r>
              <a:rPr lang="en-CA" err="1">
                <a:solidFill>
                  <a:srgbClr val="212121"/>
                </a:solidFill>
                <a:latin typeface="Work Sans"/>
                <a:cs typeface="Work Sans"/>
              </a:rPr>
              <a:t>sint</a:t>
            </a:r>
            <a:r>
              <a:rPr lang="en-CA" spc="-80">
                <a:solidFill>
                  <a:srgbClr val="212121"/>
                </a:solidFill>
                <a:latin typeface="Work Sans"/>
                <a:cs typeface="Work Sans"/>
              </a:rPr>
              <a:t> </a:t>
            </a:r>
            <a:r>
              <a:rPr lang="en-CA">
                <a:solidFill>
                  <a:srgbClr val="212121"/>
                </a:solidFill>
                <a:latin typeface="Work Sans"/>
                <a:cs typeface="Work Sans"/>
              </a:rPr>
              <a:t>et</a:t>
            </a:r>
            <a:r>
              <a:rPr lang="en-CA" spc="-75">
                <a:solidFill>
                  <a:srgbClr val="212121"/>
                </a:solidFill>
                <a:latin typeface="Work Sans"/>
                <a:cs typeface="Work Sans"/>
              </a:rPr>
              <a:t> </a:t>
            </a:r>
            <a:r>
              <a:rPr lang="en-CA" spc="-10" err="1">
                <a:solidFill>
                  <a:srgbClr val="212121"/>
                </a:solidFill>
                <a:latin typeface="Work Sans"/>
                <a:cs typeface="Work Sans"/>
              </a:rPr>
              <a:t>faciis</a:t>
            </a:r>
            <a:r>
              <a:rPr lang="en-CA" spc="-10">
                <a:solidFill>
                  <a:srgbClr val="212121"/>
                </a:solidFill>
                <a:latin typeface="Work Sans"/>
                <a:cs typeface="Work Sans"/>
              </a:rPr>
              <a:t> </a:t>
            </a:r>
            <a:r>
              <a:rPr lang="en-CA" err="1">
                <a:solidFill>
                  <a:srgbClr val="212121"/>
                </a:solidFill>
                <a:latin typeface="Work Sans"/>
                <a:cs typeface="Work Sans"/>
              </a:rPr>
              <a:t>estem</a:t>
            </a:r>
            <a:r>
              <a:rPr lang="en-CA" spc="-60">
                <a:solidFill>
                  <a:srgbClr val="212121"/>
                </a:solidFill>
                <a:latin typeface="Work Sans"/>
                <a:cs typeface="Work Sans"/>
              </a:rPr>
              <a:t> </a:t>
            </a:r>
            <a:r>
              <a:rPr lang="en-CA" err="1">
                <a:solidFill>
                  <a:srgbClr val="212121"/>
                </a:solidFill>
                <a:latin typeface="Work Sans"/>
                <a:cs typeface="Work Sans"/>
              </a:rPr>
              <a:t>cor</a:t>
            </a:r>
            <a:r>
              <a:rPr lang="en-CA" spc="-50">
                <a:solidFill>
                  <a:srgbClr val="212121"/>
                </a:solidFill>
                <a:latin typeface="Work Sans"/>
                <a:cs typeface="Work Sans"/>
              </a:rPr>
              <a:t> </a:t>
            </a:r>
            <a:r>
              <a:rPr lang="en-CA">
                <a:solidFill>
                  <a:srgbClr val="212121"/>
                </a:solidFill>
                <a:latin typeface="Work Sans"/>
                <a:cs typeface="Work Sans"/>
              </a:rPr>
              <a:t>ma</a:t>
            </a:r>
            <a:r>
              <a:rPr lang="en-CA" spc="-45">
                <a:solidFill>
                  <a:srgbClr val="212121"/>
                </a:solidFill>
                <a:latin typeface="Work Sans"/>
                <a:cs typeface="Work Sans"/>
              </a:rPr>
              <a:t> </a:t>
            </a:r>
            <a:r>
              <a:rPr lang="en-CA" spc="-25">
                <a:solidFill>
                  <a:srgbClr val="212121"/>
                </a:solidFill>
                <a:latin typeface="Work Sans"/>
                <a:cs typeface="Work Sans"/>
              </a:rPr>
              <a:t>as </a:t>
            </a:r>
            <a:r>
              <a:rPr lang="en-CA" err="1">
                <a:solidFill>
                  <a:srgbClr val="212121"/>
                </a:solidFill>
                <a:latin typeface="Work Sans"/>
                <a:cs typeface="Work Sans"/>
              </a:rPr>
              <a:t>auda</a:t>
            </a:r>
            <a:endParaRPr lang="en-CA" spc="-95">
              <a:solidFill>
                <a:srgbClr val="212121"/>
              </a:solidFill>
              <a:latin typeface="Work Sans"/>
              <a:cs typeface="Work Sans"/>
            </a:endParaRPr>
          </a:p>
          <a:p>
            <a:pPr marL="355600" lvl="0" indent="-342900" eaLnBrk="1" hangingPunct="1">
              <a:lnSpc>
                <a:spcPts val="2795"/>
              </a:lnSpc>
            </a:pPr>
            <a:r>
              <a:rPr lang="en-CA" err="1">
                <a:solidFill>
                  <a:srgbClr val="212121"/>
                </a:solidFill>
                <a:latin typeface="Work Sans"/>
                <a:cs typeface="Work Sans"/>
              </a:rPr>
              <a:t>Dolum</a:t>
            </a:r>
            <a:r>
              <a:rPr lang="en-CA" spc="-90">
                <a:solidFill>
                  <a:srgbClr val="212121"/>
                </a:solidFill>
                <a:latin typeface="Work Sans"/>
                <a:cs typeface="Work Sans"/>
              </a:rPr>
              <a:t> </a:t>
            </a:r>
            <a:r>
              <a:rPr lang="en-CA" spc="-10" err="1">
                <a:solidFill>
                  <a:srgbClr val="212121"/>
                </a:solidFill>
                <a:latin typeface="Work Sans"/>
                <a:cs typeface="Work Sans"/>
              </a:rPr>
              <a:t>sequod</a:t>
            </a:r>
            <a:r>
              <a:rPr lang="en-CA" spc="-10">
                <a:solidFill>
                  <a:srgbClr val="212121"/>
                </a:solidFill>
                <a:latin typeface="Work Sans"/>
                <a:cs typeface="Work Sans"/>
              </a:rPr>
              <a:t> </a:t>
            </a:r>
            <a:r>
              <a:rPr lang="en-CA" err="1">
                <a:solidFill>
                  <a:srgbClr val="212121"/>
                </a:solidFill>
                <a:latin typeface="Work Sans"/>
                <a:cs typeface="Work Sans"/>
              </a:rPr>
              <a:t>mollatem</a:t>
            </a:r>
            <a:r>
              <a:rPr lang="en-CA" spc="-100">
                <a:solidFill>
                  <a:srgbClr val="212121"/>
                </a:solidFill>
                <a:latin typeface="Work Sans"/>
                <a:cs typeface="Work Sans"/>
              </a:rPr>
              <a:t> </a:t>
            </a:r>
            <a:r>
              <a:rPr lang="en-CA" err="1">
                <a:solidFill>
                  <a:srgbClr val="212121"/>
                </a:solidFill>
                <a:latin typeface="Work Sans"/>
                <a:cs typeface="Work Sans"/>
              </a:rPr>
              <a:t>aut</a:t>
            </a:r>
            <a:r>
              <a:rPr lang="en-CA" spc="-95">
                <a:solidFill>
                  <a:srgbClr val="212121"/>
                </a:solidFill>
                <a:latin typeface="Work Sans"/>
                <a:cs typeface="Work Sans"/>
              </a:rPr>
              <a:t> </a:t>
            </a:r>
            <a:r>
              <a:rPr lang="en-CA" spc="-35" err="1">
                <a:solidFill>
                  <a:srgbClr val="212121"/>
                </a:solidFill>
                <a:latin typeface="Work Sans"/>
                <a:cs typeface="Work Sans"/>
              </a:rPr>
              <a:t>quam</a:t>
            </a:r>
            <a:endParaRPr lang="en-CA" spc="-35">
              <a:solidFill>
                <a:srgbClr val="212121"/>
              </a:solidFill>
              <a:latin typeface="Work Sans"/>
              <a:cs typeface="Work Sans"/>
            </a:endParaRPr>
          </a:p>
          <a:p>
            <a:pPr marL="355600" lvl="0" indent="-342900" eaLnBrk="1" hangingPunct="1">
              <a:lnSpc>
                <a:spcPts val="2795"/>
              </a:lnSpc>
            </a:pPr>
            <a:r>
              <a:rPr lang="en-CA" spc="-35" err="1">
                <a:solidFill>
                  <a:srgbClr val="212121"/>
                </a:solidFill>
                <a:latin typeface="Work Sans"/>
                <a:cs typeface="Work Sans"/>
              </a:rPr>
              <a:t>D</a:t>
            </a:r>
            <a:r>
              <a:rPr lang="en-CA" err="1">
                <a:solidFill>
                  <a:srgbClr val="212121"/>
                </a:solidFill>
                <a:latin typeface="Work Sans"/>
                <a:cs typeface="Work Sans"/>
              </a:rPr>
              <a:t>uda</a:t>
            </a:r>
            <a:r>
              <a:rPr lang="en-CA" spc="-95">
                <a:solidFill>
                  <a:srgbClr val="212121"/>
                </a:solidFill>
                <a:latin typeface="Work Sans"/>
                <a:cs typeface="Work Sans"/>
              </a:rPr>
              <a:t> </a:t>
            </a:r>
            <a:r>
              <a:rPr lang="en-CA" err="1">
                <a:solidFill>
                  <a:srgbClr val="212121"/>
                </a:solidFill>
                <a:latin typeface="Work Sans"/>
                <a:cs typeface="Work Sans"/>
              </a:rPr>
              <a:t>dolum</a:t>
            </a:r>
            <a:r>
              <a:rPr lang="en-CA" spc="-90">
                <a:solidFill>
                  <a:srgbClr val="212121"/>
                </a:solidFill>
                <a:latin typeface="Work Sans"/>
                <a:cs typeface="Work Sans"/>
              </a:rPr>
              <a:t> </a:t>
            </a:r>
            <a:r>
              <a:rPr lang="en-CA" spc="-10" err="1">
                <a:solidFill>
                  <a:srgbClr val="212121"/>
                </a:solidFill>
                <a:latin typeface="Work Sans"/>
                <a:cs typeface="Work Sans"/>
              </a:rPr>
              <a:t>sequod</a:t>
            </a:r>
            <a:r>
              <a:rPr lang="en-CA" spc="-10">
                <a:solidFill>
                  <a:srgbClr val="212121"/>
                </a:solidFill>
                <a:latin typeface="Work Sans"/>
                <a:cs typeface="Work Sans"/>
              </a:rPr>
              <a:t> </a:t>
            </a:r>
            <a:r>
              <a:rPr lang="en-CA" err="1">
                <a:solidFill>
                  <a:srgbClr val="212121"/>
                </a:solidFill>
                <a:latin typeface="Work Sans"/>
                <a:cs typeface="Work Sans"/>
              </a:rPr>
              <a:t>mollatem</a:t>
            </a:r>
            <a:r>
              <a:rPr lang="en-CA" spc="-100">
                <a:solidFill>
                  <a:srgbClr val="212121"/>
                </a:solidFill>
                <a:latin typeface="Work Sans"/>
                <a:cs typeface="Work Sans"/>
              </a:rPr>
              <a:t> </a:t>
            </a:r>
            <a:r>
              <a:rPr lang="en-CA" err="1">
                <a:solidFill>
                  <a:srgbClr val="212121"/>
                </a:solidFill>
                <a:latin typeface="Work Sans"/>
                <a:cs typeface="Work Sans"/>
              </a:rPr>
              <a:t>aut</a:t>
            </a:r>
            <a:r>
              <a:rPr lang="en-CA" spc="-95">
                <a:solidFill>
                  <a:srgbClr val="212121"/>
                </a:solidFill>
                <a:latin typeface="Work Sans"/>
                <a:cs typeface="Work Sans"/>
              </a:rPr>
              <a:t> </a:t>
            </a:r>
            <a:r>
              <a:rPr lang="en-CA" spc="-35" err="1">
                <a:solidFill>
                  <a:srgbClr val="212121"/>
                </a:solidFill>
                <a:latin typeface="Work Sans"/>
                <a:cs typeface="Work Sans"/>
              </a:rPr>
              <a:t>quam</a:t>
            </a:r>
            <a:r>
              <a:rPr lang="en-CA">
                <a:solidFill>
                  <a:srgbClr val="212121"/>
                </a:solidFill>
                <a:latin typeface="Work Sans"/>
                <a:cs typeface="Work Sans"/>
              </a:rPr>
              <a:t> </a:t>
            </a:r>
            <a:r>
              <a:rPr lang="en-CA" err="1">
                <a:solidFill>
                  <a:srgbClr val="212121"/>
                </a:solidFill>
                <a:latin typeface="Work Sans"/>
                <a:cs typeface="Work Sans"/>
              </a:rPr>
              <a:t>auda</a:t>
            </a:r>
            <a:r>
              <a:rPr lang="en-CA" spc="-95">
                <a:solidFill>
                  <a:srgbClr val="212121"/>
                </a:solidFill>
                <a:latin typeface="Work Sans"/>
                <a:cs typeface="Work Sans"/>
              </a:rPr>
              <a:t> </a:t>
            </a:r>
            <a:r>
              <a:rPr lang="en-CA" err="1">
                <a:solidFill>
                  <a:srgbClr val="212121"/>
                </a:solidFill>
                <a:latin typeface="Work Sans"/>
                <a:cs typeface="Work Sans"/>
              </a:rPr>
              <a:t>dolum</a:t>
            </a:r>
            <a:r>
              <a:rPr lang="en-CA" spc="-90">
                <a:solidFill>
                  <a:srgbClr val="212121"/>
                </a:solidFill>
                <a:latin typeface="Work Sans"/>
                <a:cs typeface="Work Sans"/>
              </a:rPr>
              <a:t> </a:t>
            </a:r>
            <a:r>
              <a:rPr lang="en-CA" spc="-10" err="1">
                <a:solidFill>
                  <a:srgbClr val="212121"/>
                </a:solidFill>
                <a:latin typeface="Work Sans"/>
                <a:cs typeface="Work Sans"/>
              </a:rPr>
              <a:t>sequod</a:t>
            </a:r>
            <a:r>
              <a:rPr lang="en-CA" spc="-10">
                <a:solidFill>
                  <a:srgbClr val="212121"/>
                </a:solidFill>
                <a:latin typeface="Work Sans"/>
                <a:cs typeface="Work Sans"/>
              </a:rPr>
              <a:t> </a:t>
            </a:r>
            <a:r>
              <a:rPr lang="en-CA" err="1">
                <a:solidFill>
                  <a:srgbClr val="212121"/>
                </a:solidFill>
                <a:latin typeface="Work Sans"/>
                <a:cs typeface="Work Sans"/>
              </a:rPr>
              <a:t>mollatem</a:t>
            </a:r>
            <a:endParaRPr lang="en-CA" sz="3200">
              <a:latin typeface="WorkSans-SemiBold"/>
              <a:cs typeface="WorkSans-SemiBold"/>
            </a:endParaRPr>
          </a:p>
        </p:txBody>
      </p:sp>
      <p:sp>
        <p:nvSpPr>
          <p:cNvPr id="25" name="Text Placeholder 15">
            <a:extLst>
              <a:ext uri="{FF2B5EF4-FFF2-40B4-BE49-F238E27FC236}">
                <a16:creationId xmlns:a16="http://schemas.microsoft.com/office/drawing/2014/main" id="{BDF61813-7901-6A47-816C-3E8CF7D6F863}"/>
              </a:ext>
            </a:extLst>
          </p:cNvPr>
          <p:cNvSpPr>
            <a:spLocks noGrp="1"/>
          </p:cNvSpPr>
          <p:nvPr>
            <p:ph type="body" sz="quarter" idx="16" hasCustomPrompt="1"/>
          </p:nvPr>
        </p:nvSpPr>
        <p:spPr>
          <a:xfrm>
            <a:off x="4876800" y="1201713"/>
            <a:ext cx="2921000" cy="531812"/>
          </a:xfrm>
          <a:prstGeom prst="rect">
            <a:avLst/>
          </a:prstGeom>
        </p:spPr>
        <p:txBody>
          <a:bodyPr/>
          <a:lstStyle>
            <a:lvl1pPr marL="0" indent="0">
              <a:buNone/>
              <a:defRPr sz="3250" baseline="0">
                <a:solidFill>
                  <a:schemeClr val="tx1"/>
                </a:solidFill>
                <a:latin typeface="WorkSans-ExtraBold" pitchFamily="2" charset="77"/>
              </a:defRPr>
            </a:lvl1pPr>
          </a:lstStyle>
          <a:p>
            <a:pPr lvl="0"/>
            <a:r>
              <a:rPr lang="en-US"/>
              <a:t>Header 3</a:t>
            </a:r>
          </a:p>
        </p:txBody>
      </p:sp>
      <p:sp>
        <p:nvSpPr>
          <p:cNvPr id="22" name="Holder 3">
            <a:extLst>
              <a:ext uri="{FF2B5EF4-FFF2-40B4-BE49-F238E27FC236}">
                <a16:creationId xmlns:a16="http://schemas.microsoft.com/office/drawing/2014/main" id="{B91DF9A5-8D48-F244-B111-E8946075B0E7}"/>
              </a:ext>
            </a:extLst>
          </p:cNvPr>
          <p:cNvSpPr>
            <a:spLocks noGrp="1"/>
          </p:cNvSpPr>
          <p:nvPr>
            <p:ph type="body" idx="15" hasCustomPrompt="1"/>
          </p:nvPr>
        </p:nvSpPr>
        <p:spPr>
          <a:xfrm>
            <a:off x="4978141" y="1733500"/>
            <a:ext cx="2819399" cy="423193"/>
          </a:xfrm>
          <a:prstGeom prst="rect">
            <a:avLst/>
          </a:prstGeom>
        </p:spPr>
        <p:txBody>
          <a:bodyPr lIns="0" tIns="0" rIns="0" bIns="0"/>
          <a:lstStyle>
            <a:lvl1pPr marL="0" indent="0">
              <a:buNone/>
              <a:defRPr sz="2400" b="1" i="0" baseline="0">
                <a:solidFill>
                  <a:schemeClr val="tx1"/>
                </a:solidFill>
                <a:latin typeface="Work Sans SemiBold" pitchFamily="2" charset="77"/>
              </a:defRPr>
            </a:lvl1pPr>
          </a:lstStyle>
          <a:p>
            <a:pPr lvl="0"/>
            <a:r>
              <a:rPr lang="en-US"/>
              <a:t>Header 4</a:t>
            </a:r>
          </a:p>
        </p:txBody>
      </p:sp>
      <p:sp>
        <p:nvSpPr>
          <p:cNvPr id="4" name="Text Placeholder 3">
            <a:extLst>
              <a:ext uri="{FF2B5EF4-FFF2-40B4-BE49-F238E27FC236}">
                <a16:creationId xmlns:a16="http://schemas.microsoft.com/office/drawing/2014/main" id="{7901677B-BEB2-1A4B-8400-DB72C4F5DF53}"/>
              </a:ext>
            </a:extLst>
          </p:cNvPr>
          <p:cNvSpPr>
            <a:spLocks noGrp="1"/>
          </p:cNvSpPr>
          <p:nvPr>
            <p:ph type="body" sz="quarter" idx="19" hasCustomPrompt="1"/>
          </p:nvPr>
        </p:nvSpPr>
        <p:spPr>
          <a:xfrm>
            <a:off x="4978400" y="2156718"/>
            <a:ext cx="2818800" cy="3814827"/>
          </a:xfrm>
          <a:prstGeom prst="rect">
            <a:avLst/>
          </a:prstGeom>
        </p:spPr>
        <p:txBody>
          <a:bodyPr wrap="square" lIns="0" tIns="0" rIns="0" bIns="0">
            <a:spAutoFit/>
          </a:bodyPr>
          <a:lstStyle>
            <a:lvl1pPr marL="298450" indent="-285750" eaLnBrk="1" hangingPunct="1">
              <a:lnSpc>
                <a:spcPct val="110000"/>
              </a:lnSpc>
              <a:buFont typeface="Arial" panose="020B0604020202020204" pitchFamily="34" charset="0"/>
              <a:buChar char="•"/>
              <a:defRPr lang="en-CA" sz="1800" b="0" i="0" baseline="0" noProof="0" dirty="0">
                <a:solidFill>
                  <a:schemeClr val="tx1"/>
                </a:solidFill>
                <a:latin typeface="+mn-lt"/>
                <a:ea typeface="+mn-ea"/>
                <a:cs typeface="Work Sans"/>
              </a:defRPr>
            </a:lvl1pPr>
          </a:lstStyle>
          <a:p>
            <a:pPr marL="298450" lvl="0" indent="-285750">
              <a:lnSpc>
                <a:spcPts val="2795"/>
              </a:lnSpc>
              <a:buFont typeface="Arial" panose="020B0604020202020204" pitchFamily="34" charset="0"/>
              <a:buChar char="•"/>
            </a:pPr>
            <a:r>
              <a:rPr kumimoji="0" lang="en-CA" sz="1800" b="0" i="0" u="none" strike="noStrike" kern="0" cap="none" spc="0" normalizeH="0" baseline="0" noProof="0">
                <a:ln>
                  <a:noFill/>
                </a:ln>
                <a:solidFill>
                  <a:srgbClr val="212121"/>
                </a:solidFill>
                <a:effectLst/>
                <a:uLnTx/>
                <a:uFillTx/>
                <a:latin typeface="Work Sans"/>
                <a:ea typeface="+mn-ea"/>
                <a:cs typeface="Work Sans"/>
              </a:rPr>
              <a:t>Body</a:t>
            </a:r>
            <a:r>
              <a:rPr kumimoji="0" lang="en-CA" sz="1800" b="0" i="0" u="none" strike="noStrike" kern="0" cap="none" spc="-8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a:ln>
                  <a:noFill/>
                </a:ln>
                <a:solidFill>
                  <a:srgbClr val="212121"/>
                </a:solidFill>
                <a:effectLst/>
                <a:uLnTx/>
                <a:uFillTx/>
                <a:latin typeface="Work Sans"/>
                <a:ea typeface="+mn-ea"/>
                <a:cs typeface="Work Sans"/>
              </a:rPr>
              <a:t>copy</a:t>
            </a:r>
            <a:r>
              <a:rPr kumimoji="0" lang="en-CA" sz="1800" b="0" i="0" u="none" strike="noStrike" kern="0" cap="none" spc="-65" normalizeH="0" baseline="0" noProof="0">
                <a:ln>
                  <a:noFill/>
                </a:ln>
                <a:solidFill>
                  <a:srgbClr val="212121"/>
                </a:solidFill>
                <a:effectLst/>
                <a:uLnTx/>
                <a:uFillTx/>
                <a:latin typeface="Work Sans"/>
                <a:ea typeface="+mn-ea"/>
                <a:cs typeface="Work Sans"/>
              </a:rPr>
              <a:t> </a:t>
            </a:r>
            <a:r>
              <a:rPr kumimoji="0" lang="en-CA" sz="1800" b="0" i="0" u="none" strike="noStrike" kern="0" cap="none" spc="-20" normalizeH="0" baseline="0" noProof="0">
                <a:ln>
                  <a:noFill/>
                </a:ln>
                <a:solidFill>
                  <a:srgbClr val="212121"/>
                </a:solidFill>
                <a:effectLst/>
                <a:uLnTx/>
                <a:uFillTx/>
                <a:latin typeface="Work Sans"/>
                <a:ea typeface="+mn-ea"/>
                <a:cs typeface="Work Sans"/>
              </a:rPr>
              <a:t>goes </a:t>
            </a:r>
            <a:r>
              <a:rPr kumimoji="0" lang="en-CA" sz="1800" b="0" i="0" u="none" strike="noStrike" kern="0" cap="none" spc="0" normalizeH="0" baseline="0" noProof="0">
                <a:ln>
                  <a:noFill/>
                </a:ln>
                <a:solidFill>
                  <a:srgbClr val="212121"/>
                </a:solidFill>
                <a:effectLst/>
                <a:uLnTx/>
                <a:uFillTx/>
                <a:latin typeface="Work Sans"/>
                <a:ea typeface="+mn-ea"/>
                <a:cs typeface="Work Sans"/>
              </a:rPr>
              <a:t>here</a:t>
            </a:r>
            <a:r>
              <a:rPr kumimoji="0" lang="en-CA" sz="1800" b="0" i="0" u="none" strike="noStrike" kern="0" cap="none" spc="-8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sint</a:t>
            </a:r>
            <a:r>
              <a:rPr kumimoji="0" lang="en-CA" sz="1800" b="0" i="0" u="none" strike="noStrike" kern="0" cap="none" spc="-8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a:ln>
                  <a:noFill/>
                </a:ln>
                <a:solidFill>
                  <a:srgbClr val="212121"/>
                </a:solidFill>
                <a:effectLst/>
                <a:uLnTx/>
                <a:uFillTx/>
                <a:latin typeface="Work Sans"/>
                <a:ea typeface="+mn-ea"/>
                <a:cs typeface="Work Sans"/>
              </a:rPr>
              <a:t>et</a:t>
            </a:r>
            <a:r>
              <a:rPr kumimoji="0" lang="en-CA" sz="1800" b="0" i="0" u="none" strike="noStrike" kern="0" cap="none" spc="-75" normalizeH="0" baseline="0" noProof="0">
                <a:ln>
                  <a:noFill/>
                </a:ln>
                <a:solidFill>
                  <a:srgbClr val="212121"/>
                </a:solidFill>
                <a:effectLst/>
                <a:uLnTx/>
                <a:uFillTx/>
                <a:latin typeface="Work Sans"/>
                <a:ea typeface="+mn-ea"/>
                <a:cs typeface="Work Sans"/>
              </a:rPr>
              <a:t> </a:t>
            </a:r>
            <a:r>
              <a:rPr kumimoji="0" lang="en-CA" sz="1800" b="0" i="0" u="none" strike="noStrike" kern="0" cap="none" spc="-10" normalizeH="0" baseline="0" noProof="0" err="1">
                <a:ln>
                  <a:noFill/>
                </a:ln>
                <a:solidFill>
                  <a:srgbClr val="212121"/>
                </a:solidFill>
                <a:effectLst/>
                <a:uLnTx/>
                <a:uFillTx/>
                <a:latin typeface="Work Sans"/>
                <a:ea typeface="+mn-ea"/>
                <a:cs typeface="Work Sans"/>
              </a:rPr>
              <a:t>faciis</a:t>
            </a:r>
            <a:r>
              <a:rPr kumimoji="0" lang="en-CA" sz="1800" b="0" i="0" u="none" strike="noStrike" kern="0" cap="none" spc="-1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estem</a:t>
            </a:r>
            <a:r>
              <a:rPr kumimoji="0" lang="en-CA" sz="1800" b="0" i="0" u="none" strike="noStrike" kern="0" cap="none" spc="-6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cor</a:t>
            </a:r>
            <a:r>
              <a:rPr kumimoji="0" lang="en-CA" sz="1800" b="0" i="0" u="none" strike="noStrike" kern="0" cap="none" spc="-5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a:ln>
                  <a:noFill/>
                </a:ln>
                <a:solidFill>
                  <a:srgbClr val="212121"/>
                </a:solidFill>
                <a:effectLst/>
                <a:uLnTx/>
                <a:uFillTx/>
                <a:latin typeface="Work Sans"/>
                <a:ea typeface="+mn-ea"/>
                <a:cs typeface="Work Sans"/>
              </a:rPr>
              <a:t>ma</a:t>
            </a:r>
            <a:r>
              <a:rPr kumimoji="0" lang="en-CA" sz="1800" b="0" i="0" u="none" strike="noStrike" kern="0" cap="none" spc="-45" normalizeH="0" baseline="0" noProof="0">
                <a:ln>
                  <a:noFill/>
                </a:ln>
                <a:solidFill>
                  <a:srgbClr val="212121"/>
                </a:solidFill>
                <a:effectLst/>
                <a:uLnTx/>
                <a:uFillTx/>
                <a:latin typeface="Work Sans"/>
                <a:ea typeface="+mn-ea"/>
                <a:cs typeface="Work Sans"/>
              </a:rPr>
              <a:t> </a:t>
            </a:r>
            <a:r>
              <a:rPr kumimoji="0" lang="en-CA" sz="1800" b="0" i="0" u="none" strike="noStrike" kern="0" cap="none" spc="-25" normalizeH="0" baseline="0" noProof="0">
                <a:ln>
                  <a:noFill/>
                </a:ln>
                <a:solidFill>
                  <a:srgbClr val="212121"/>
                </a:solidFill>
                <a:effectLst/>
                <a:uLnTx/>
                <a:uFillTx/>
                <a:latin typeface="Work Sans"/>
                <a:ea typeface="+mn-ea"/>
                <a:cs typeface="Work Sans"/>
              </a:rPr>
              <a:t>as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auda</a:t>
            </a:r>
            <a:endParaRPr kumimoji="0" lang="en-CA" sz="1800" b="0" i="0" u="none" strike="noStrike" kern="0" cap="none" spc="-95" normalizeH="0" baseline="0" noProof="0">
              <a:ln>
                <a:noFill/>
              </a:ln>
              <a:solidFill>
                <a:srgbClr val="212121"/>
              </a:solidFill>
              <a:effectLst/>
              <a:uLnTx/>
              <a:uFillTx/>
              <a:latin typeface="Work Sans"/>
              <a:ea typeface="+mn-ea"/>
              <a:cs typeface="Work Sans"/>
            </a:endParaRPr>
          </a:p>
          <a:p>
            <a:pPr marL="298450" lvl="0" indent="-285750">
              <a:lnSpc>
                <a:spcPts val="2795"/>
              </a:lnSpc>
              <a:buFont typeface="Arial" panose="020B0604020202020204" pitchFamily="34" charset="0"/>
              <a:buChar char="•"/>
            </a:pPr>
            <a:r>
              <a:rPr kumimoji="0" lang="en-CA" sz="1800" b="0" i="0" u="none" strike="noStrike" kern="0" cap="none" spc="0" normalizeH="0" baseline="0" noProof="0" err="1">
                <a:ln>
                  <a:noFill/>
                </a:ln>
                <a:solidFill>
                  <a:srgbClr val="212121"/>
                </a:solidFill>
                <a:effectLst/>
                <a:uLnTx/>
                <a:uFillTx/>
                <a:latin typeface="Work Sans"/>
                <a:ea typeface="+mn-ea"/>
                <a:cs typeface="Work Sans"/>
              </a:rPr>
              <a:t>Dolum</a:t>
            </a:r>
            <a:r>
              <a:rPr kumimoji="0" lang="en-CA" sz="1800" b="0" i="0" u="none" strike="noStrike" kern="0" cap="none" spc="-90" normalizeH="0" baseline="0" noProof="0">
                <a:ln>
                  <a:noFill/>
                </a:ln>
                <a:solidFill>
                  <a:srgbClr val="212121"/>
                </a:solidFill>
                <a:effectLst/>
                <a:uLnTx/>
                <a:uFillTx/>
                <a:latin typeface="Work Sans"/>
                <a:ea typeface="+mn-ea"/>
                <a:cs typeface="Work Sans"/>
              </a:rPr>
              <a:t> </a:t>
            </a:r>
            <a:r>
              <a:rPr kumimoji="0" lang="en-CA" sz="1800" b="0" i="0" u="none" strike="noStrike" kern="0" cap="none" spc="-10" normalizeH="0" baseline="0" noProof="0" err="1">
                <a:ln>
                  <a:noFill/>
                </a:ln>
                <a:solidFill>
                  <a:srgbClr val="212121"/>
                </a:solidFill>
                <a:effectLst/>
                <a:uLnTx/>
                <a:uFillTx/>
                <a:latin typeface="Work Sans"/>
                <a:ea typeface="+mn-ea"/>
                <a:cs typeface="Work Sans"/>
              </a:rPr>
              <a:t>sequod</a:t>
            </a:r>
            <a:r>
              <a:rPr kumimoji="0" lang="en-CA" sz="1800" b="0" i="0" u="none" strike="noStrike" kern="0" cap="none" spc="-1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mollatem</a:t>
            </a:r>
            <a:r>
              <a:rPr kumimoji="0" lang="en-CA" sz="1800" b="0" i="0" u="none" strike="noStrike" kern="0" cap="none" spc="-10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aut</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35" normalizeH="0" baseline="0" noProof="0" err="1">
                <a:ln>
                  <a:noFill/>
                </a:ln>
                <a:solidFill>
                  <a:srgbClr val="212121"/>
                </a:solidFill>
                <a:effectLst/>
                <a:uLnTx/>
                <a:uFillTx/>
                <a:latin typeface="Work Sans"/>
                <a:ea typeface="+mn-ea"/>
                <a:cs typeface="Work Sans"/>
              </a:rPr>
              <a:t>quam</a:t>
            </a:r>
            <a:endParaRPr kumimoji="0" lang="en-CA" sz="1800" b="0" i="0" u="none" strike="noStrike" kern="0" cap="none" spc="-35" normalizeH="0" baseline="0" noProof="0">
              <a:ln>
                <a:noFill/>
              </a:ln>
              <a:solidFill>
                <a:srgbClr val="212121"/>
              </a:solidFill>
              <a:effectLst/>
              <a:uLnTx/>
              <a:uFillTx/>
              <a:latin typeface="Work Sans"/>
              <a:ea typeface="+mn-ea"/>
              <a:cs typeface="Work Sans"/>
            </a:endParaRPr>
          </a:p>
          <a:p>
            <a:pPr marL="298450" lvl="0" indent="-285750">
              <a:lnSpc>
                <a:spcPts val="2795"/>
              </a:lnSpc>
              <a:buFont typeface="Arial" panose="020B0604020202020204" pitchFamily="34" charset="0"/>
              <a:buChar char="•"/>
            </a:pPr>
            <a:r>
              <a:rPr kumimoji="0" lang="en-CA" sz="1800" b="0" i="0" u="none" strike="noStrike" kern="0" cap="none" spc="-35" normalizeH="0" baseline="0" noProof="0" err="1">
                <a:ln>
                  <a:noFill/>
                </a:ln>
                <a:solidFill>
                  <a:srgbClr val="212121"/>
                </a:solidFill>
                <a:effectLst/>
                <a:uLnTx/>
                <a:uFillTx/>
                <a:latin typeface="Work Sans"/>
                <a:ea typeface="+mn-ea"/>
                <a:cs typeface="Work Sans"/>
              </a:rPr>
              <a:t>D</a:t>
            </a:r>
            <a:r>
              <a:rPr kumimoji="0" lang="en-CA" sz="1800" b="0" i="0" u="none" strike="noStrike" kern="0" cap="none" spc="0" normalizeH="0" baseline="0" noProof="0" err="1">
                <a:ln>
                  <a:noFill/>
                </a:ln>
                <a:solidFill>
                  <a:srgbClr val="212121"/>
                </a:solidFill>
                <a:effectLst/>
                <a:uLnTx/>
                <a:uFillTx/>
                <a:latin typeface="Work Sans"/>
                <a:ea typeface="+mn-ea"/>
                <a:cs typeface="Work Sans"/>
              </a:rPr>
              <a:t>uda</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dolum</a:t>
            </a:r>
            <a:r>
              <a:rPr kumimoji="0" lang="en-CA" sz="1800" b="0" i="0" u="none" strike="noStrike" kern="0" cap="none" spc="-90" normalizeH="0" baseline="0" noProof="0">
                <a:ln>
                  <a:noFill/>
                </a:ln>
                <a:solidFill>
                  <a:srgbClr val="212121"/>
                </a:solidFill>
                <a:effectLst/>
                <a:uLnTx/>
                <a:uFillTx/>
                <a:latin typeface="Work Sans"/>
                <a:ea typeface="+mn-ea"/>
                <a:cs typeface="Work Sans"/>
              </a:rPr>
              <a:t> </a:t>
            </a:r>
            <a:r>
              <a:rPr kumimoji="0" lang="en-CA" sz="1800" b="0" i="0" u="none" strike="noStrike" kern="0" cap="none" spc="-10" normalizeH="0" baseline="0" noProof="0" err="1">
                <a:ln>
                  <a:noFill/>
                </a:ln>
                <a:solidFill>
                  <a:srgbClr val="212121"/>
                </a:solidFill>
                <a:effectLst/>
                <a:uLnTx/>
                <a:uFillTx/>
                <a:latin typeface="Work Sans"/>
                <a:ea typeface="+mn-ea"/>
                <a:cs typeface="Work Sans"/>
              </a:rPr>
              <a:t>sequod</a:t>
            </a:r>
            <a:r>
              <a:rPr kumimoji="0" lang="en-CA" sz="1800" b="0" i="0" u="none" strike="noStrike" kern="0" cap="none" spc="-1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mollatem</a:t>
            </a:r>
            <a:r>
              <a:rPr kumimoji="0" lang="en-CA" sz="1800" b="0" i="0" u="none" strike="noStrike" kern="0" cap="none" spc="-10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aut</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35" normalizeH="0" baseline="0" noProof="0" err="1">
                <a:ln>
                  <a:noFill/>
                </a:ln>
                <a:solidFill>
                  <a:srgbClr val="212121"/>
                </a:solidFill>
                <a:effectLst/>
                <a:uLnTx/>
                <a:uFillTx/>
                <a:latin typeface="Work Sans"/>
                <a:ea typeface="+mn-ea"/>
                <a:cs typeface="Work Sans"/>
              </a:rPr>
              <a:t>quam</a:t>
            </a:r>
            <a:r>
              <a:rPr kumimoji="0" lang="en-CA" sz="1800" b="0" i="0" u="none" strike="noStrike" kern="0" cap="none" spc="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auda</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dolum</a:t>
            </a:r>
            <a:r>
              <a:rPr kumimoji="0" lang="en-CA" sz="1800" b="0" i="0" u="none" strike="noStrike" kern="0" cap="none" spc="-90" normalizeH="0" baseline="0" noProof="0">
                <a:ln>
                  <a:noFill/>
                </a:ln>
                <a:solidFill>
                  <a:srgbClr val="212121"/>
                </a:solidFill>
                <a:effectLst/>
                <a:uLnTx/>
                <a:uFillTx/>
                <a:latin typeface="Work Sans"/>
                <a:ea typeface="+mn-ea"/>
                <a:cs typeface="Work Sans"/>
              </a:rPr>
              <a:t> </a:t>
            </a:r>
            <a:r>
              <a:rPr kumimoji="0" lang="en-CA" sz="1800" b="0" i="0" u="none" strike="noStrike" kern="0" cap="none" spc="-10" normalizeH="0" baseline="0" noProof="0" err="1">
                <a:ln>
                  <a:noFill/>
                </a:ln>
                <a:solidFill>
                  <a:srgbClr val="212121"/>
                </a:solidFill>
                <a:effectLst/>
                <a:uLnTx/>
                <a:uFillTx/>
                <a:latin typeface="Work Sans"/>
                <a:ea typeface="+mn-ea"/>
                <a:cs typeface="Work Sans"/>
              </a:rPr>
              <a:t>sequod</a:t>
            </a:r>
            <a:r>
              <a:rPr kumimoji="0" lang="en-CA" sz="1800" b="0" i="0" u="none" strike="noStrike" kern="0" cap="none" spc="-1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mollatem</a:t>
            </a:r>
            <a:r>
              <a:rPr kumimoji="0" lang="en-CA" sz="1800" b="0" i="0" u="none" strike="noStrike" kern="0" cap="none" spc="-10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aut</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35" normalizeH="0" baseline="0" noProof="0" err="1">
                <a:ln>
                  <a:noFill/>
                </a:ln>
                <a:solidFill>
                  <a:srgbClr val="212121"/>
                </a:solidFill>
                <a:effectLst/>
                <a:uLnTx/>
                <a:uFillTx/>
                <a:latin typeface="Work Sans"/>
                <a:ea typeface="+mn-ea"/>
                <a:cs typeface="Work Sans"/>
              </a:rPr>
              <a:t>quam</a:t>
            </a:r>
            <a:r>
              <a:rPr kumimoji="0" lang="en-CA" sz="1800" b="0" i="0" u="none" strike="noStrike" kern="0" cap="none" spc="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auda</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dolum</a:t>
            </a:r>
            <a:r>
              <a:rPr kumimoji="0" lang="en-CA" sz="1800" b="0" i="0" u="none" strike="noStrike" kern="0" cap="none" spc="0" normalizeH="0" baseline="0" noProof="0">
                <a:ln>
                  <a:noFill/>
                </a:ln>
                <a:solidFill>
                  <a:srgbClr val="212121"/>
                </a:solidFill>
                <a:effectLst/>
                <a:uLnTx/>
                <a:uFillTx/>
                <a:latin typeface="Work Sans"/>
                <a:ea typeface="+mn-ea"/>
                <a:cs typeface="Work Sans"/>
              </a:rPr>
              <a:t>.</a:t>
            </a:r>
            <a:endParaRPr kumimoji="0" lang="en-CA" sz="3200" b="0" i="0" u="none" strike="noStrike" kern="0" cap="none" spc="0" normalizeH="0" baseline="0" noProof="0">
              <a:ln>
                <a:noFill/>
              </a:ln>
              <a:solidFill>
                <a:srgbClr val="FFFFFF"/>
              </a:solidFill>
              <a:effectLst/>
              <a:uLnTx/>
              <a:uFillTx/>
              <a:latin typeface="WorkSans-SemiBold"/>
              <a:ea typeface="+mn-ea"/>
              <a:cs typeface="WorkSans-SemiBold"/>
            </a:endParaRPr>
          </a:p>
        </p:txBody>
      </p:sp>
      <p:sp>
        <p:nvSpPr>
          <p:cNvPr id="29" name="Text Placeholder 15">
            <a:extLst>
              <a:ext uri="{FF2B5EF4-FFF2-40B4-BE49-F238E27FC236}">
                <a16:creationId xmlns:a16="http://schemas.microsoft.com/office/drawing/2014/main" id="{19BE4524-789B-F449-9DB5-8E7B79F76C1F}"/>
              </a:ext>
            </a:extLst>
          </p:cNvPr>
          <p:cNvSpPr>
            <a:spLocks noGrp="1"/>
          </p:cNvSpPr>
          <p:nvPr>
            <p:ph type="body" sz="quarter" idx="18" hasCustomPrompt="1"/>
          </p:nvPr>
        </p:nvSpPr>
        <p:spPr>
          <a:xfrm>
            <a:off x="8613144" y="1201688"/>
            <a:ext cx="2921000" cy="531812"/>
          </a:xfrm>
          <a:prstGeom prst="rect">
            <a:avLst/>
          </a:prstGeom>
        </p:spPr>
        <p:txBody>
          <a:bodyPr/>
          <a:lstStyle>
            <a:lvl1pPr marL="0" indent="0">
              <a:buNone/>
              <a:defRPr sz="3250" baseline="0">
                <a:solidFill>
                  <a:schemeClr val="tx1"/>
                </a:solidFill>
                <a:latin typeface="WorkSans-ExtraBold" pitchFamily="2" charset="77"/>
              </a:defRPr>
            </a:lvl1pPr>
          </a:lstStyle>
          <a:p>
            <a:pPr lvl="0"/>
            <a:r>
              <a:rPr lang="en-US"/>
              <a:t>Header 3</a:t>
            </a:r>
          </a:p>
        </p:txBody>
      </p:sp>
      <p:sp>
        <p:nvSpPr>
          <p:cNvPr id="26" name="Holder 3">
            <a:extLst>
              <a:ext uri="{FF2B5EF4-FFF2-40B4-BE49-F238E27FC236}">
                <a16:creationId xmlns:a16="http://schemas.microsoft.com/office/drawing/2014/main" id="{C5447EEB-C8B6-2840-9803-B8495C8A0392}"/>
              </a:ext>
            </a:extLst>
          </p:cNvPr>
          <p:cNvSpPr>
            <a:spLocks noGrp="1"/>
          </p:cNvSpPr>
          <p:nvPr>
            <p:ph type="body" idx="17" hasCustomPrompt="1"/>
          </p:nvPr>
        </p:nvSpPr>
        <p:spPr>
          <a:xfrm>
            <a:off x="8714485" y="1733475"/>
            <a:ext cx="2819399" cy="423193"/>
          </a:xfrm>
          <a:prstGeom prst="rect">
            <a:avLst/>
          </a:prstGeom>
        </p:spPr>
        <p:txBody>
          <a:bodyPr lIns="0" tIns="0" rIns="0" bIns="0"/>
          <a:lstStyle>
            <a:lvl1pPr marL="0" indent="0">
              <a:buNone/>
              <a:defRPr sz="2400" b="1" i="0" baseline="0">
                <a:solidFill>
                  <a:schemeClr val="tx1"/>
                </a:solidFill>
                <a:latin typeface="Work Sans SemiBold" pitchFamily="2" charset="77"/>
              </a:defRPr>
            </a:lvl1pPr>
          </a:lstStyle>
          <a:p>
            <a:pPr lvl="0"/>
            <a:r>
              <a:rPr lang="en-US"/>
              <a:t>Header 4</a:t>
            </a:r>
          </a:p>
        </p:txBody>
      </p:sp>
      <p:sp>
        <p:nvSpPr>
          <p:cNvPr id="17" name="Text Placeholder 3">
            <a:extLst>
              <a:ext uri="{FF2B5EF4-FFF2-40B4-BE49-F238E27FC236}">
                <a16:creationId xmlns:a16="http://schemas.microsoft.com/office/drawing/2014/main" id="{1CCD978A-BA4A-1928-3E09-1FFF90716D1A}"/>
              </a:ext>
            </a:extLst>
          </p:cNvPr>
          <p:cNvSpPr>
            <a:spLocks noGrp="1"/>
          </p:cNvSpPr>
          <p:nvPr>
            <p:ph type="body" sz="quarter" idx="20" hasCustomPrompt="1"/>
          </p:nvPr>
        </p:nvSpPr>
        <p:spPr>
          <a:xfrm>
            <a:off x="8715513" y="2156718"/>
            <a:ext cx="2818800" cy="3814827"/>
          </a:xfrm>
          <a:prstGeom prst="rect">
            <a:avLst/>
          </a:prstGeom>
        </p:spPr>
        <p:txBody>
          <a:bodyPr wrap="square" lIns="0" tIns="0" rIns="0" bIns="0">
            <a:spAutoFit/>
          </a:bodyPr>
          <a:lstStyle>
            <a:lvl1pPr marL="298450" indent="-285750" eaLnBrk="1" hangingPunct="1">
              <a:lnSpc>
                <a:spcPct val="110000"/>
              </a:lnSpc>
              <a:buFont typeface="Arial" panose="020B0604020202020204" pitchFamily="34" charset="0"/>
              <a:buChar char="•"/>
              <a:defRPr lang="en-CA" sz="1800" b="0" i="0" baseline="0" noProof="0" dirty="0">
                <a:solidFill>
                  <a:schemeClr val="tx1"/>
                </a:solidFill>
                <a:latin typeface="+mn-lt"/>
                <a:ea typeface="+mn-ea"/>
                <a:cs typeface="Work Sans"/>
              </a:defRPr>
            </a:lvl1pPr>
          </a:lstStyle>
          <a:p>
            <a:pPr marL="298450" lvl="0" indent="-285750">
              <a:lnSpc>
                <a:spcPts val="2795"/>
              </a:lnSpc>
              <a:buFont typeface="Arial" panose="020B0604020202020204" pitchFamily="34" charset="0"/>
              <a:buChar char="•"/>
            </a:pPr>
            <a:r>
              <a:rPr kumimoji="0" lang="en-CA" sz="1800" b="0" i="0" u="none" strike="noStrike" kern="0" cap="none" spc="0" normalizeH="0" baseline="0" noProof="0">
                <a:ln>
                  <a:noFill/>
                </a:ln>
                <a:solidFill>
                  <a:srgbClr val="212121"/>
                </a:solidFill>
                <a:effectLst/>
                <a:uLnTx/>
                <a:uFillTx/>
                <a:latin typeface="Work Sans"/>
                <a:ea typeface="+mn-ea"/>
                <a:cs typeface="Work Sans"/>
              </a:rPr>
              <a:t>Body</a:t>
            </a:r>
            <a:r>
              <a:rPr kumimoji="0" lang="en-CA" sz="1800" b="0" i="0" u="none" strike="noStrike" kern="0" cap="none" spc="-8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a:ln>
                  <a:noFill/>
                </a:ln>
                <a:solidFill>
                  <a:srgbClr val="212121"/>
                </a:solidFill>
                <a:effectLst/>
                <a:uLnTx/>
                <a:uFillTx/>
                <a:latin typeface="Work Sans"/>
                <a:ea typeface="+mn-ea"/>
                <a:cs typeface="Work Sans"/>
              </a:rPr>
              <a:t>copy</a:t>
            </a:r>
            <a:r>
              <a:rPr kumimoji="0" lang="en-CA" sz="1800" b="0" i="0" u="none" strike="noStrike" kern="0" cap="none" spc="-65" normalizeH="0" baseline="0" noProof="0">
                <a:ln>
                  <a:noFill/>
                </a:ln>
                <a:solidFill>
                  <a:srgbClr val="212121"/>
                </a:solidFill>
                <a:effectLst/>
                <a:uLnTx/>
                <a:uFillTx/>
                <a:latin typeface="Work Sans"/>
                <a:ea typeface="+mn-ea"/>
                <a:cs typeface="Work Sans"/>
              </a:rPr>
              <a:t> </a:t>
            </a:r>
            <a:r>
              <a:rPr kumimoji="0" lang="en-CA" sz="1800" b="0" i="0" u="none" strike="noStrike" kern="0" cap="none" spc="-20" normalizeH="0" baseline="0" noProof="0">
                <a:ln>
                  <a:noFill/>
                </a:ln>
                <a:solidFill>
                  <a:srgbClr val="212121"/>
                </a:solidFill>
                <a:effectLst/>
                <a:uLnTx/>
                <a:uFillTx/>
                <a:latin typeface="Work Sans"/>
                <a:ea typeface="+mn-ea"/>
                <a:cs typeface="Work Sans"/>
              </a:rPr>
              <a:t>goes </a:t>
            </a:r>
            <a:r>
              <a:rPr kumimoji="0" lang="en-CA" sz="1800" b="0" i="0" u="none" strike="noStrike" kern="0" cap="none" spc="0" normalizeH="0" baseline="0" noProof="0">
                <a:ln>
                  <a:noFill/>
                </a:ln>
                <a:solidFill>
                  <a:srgbClr val="212121"/>
                </a:solidFill>
                <a:effectLst/>
                <a:uLnTx/>
                <a:uFillTx/>
                <a:latin typeface="Work Sans"/>
                <a:ea typeface="+mn-ea"/>
                <a:cs typeface="Work Sans"/>
              </a:rPr>
              <a:t>here</a:t>
            </a:r>
            <a:r>
              <a:rPr kumimoji="0" lang="en-CA" sz="1800" b="0" i="0" u="none" strike="noStrike" kern="0" cap="none" spc="-8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sint</a:t>
            </a:r>
            <a:r>
              <a:rPr kumimoji="0" lang="en-CA" sz="1800" b="0" i="0" u="none" strike="noStrike" kern="0" cap="none" spc="-8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a:ln>
                  <a:noFill/>
                </a:ln>
                <a:solidFill>
                  <a:srgbClr val="212121"/>
                </a:solidFill>
                <a:effectLst/>
                <a:uLnTx/>
                <a:uFillTx/>
                <a:latin typeface="Work Sans"/>
                <a:ea typeface="+mn-ea"/>
                <a:cs typeface="Work Sans"/>
              </a:rPr>
              <a:t>et</a:t>
            </a:r>
            <a:r>
              <a:rPr kumimoji="0" lang="en-CA" sz="1800" b="0" i="0" u="none" strike="noStrike" kern="0" cap="none" spc="-75" normalizeH="0" baseline="0" noProof="0">
                <a:ln>
                  <a:noFill/>
                </a:ln>
                <a:solidFill>
                  <a:srgbClr val="212121"/>
                </a:solidFill>
                <a:effectLst/>
                <a:uLnTx/>
                <a:uFillTx/>
                <a:latin typeface="Work Sans"/>
                <a:ea typeface="+mn-ea"/>
                <a:cs typeface="Work Sans"/>
              </a:rPr>
              <a:t> </a:t>
            </a:r>
            <a:r>
              <a:rPr kumimoji="0" lang="en-CA" sz="1800" b="0" i="0" u="none" strike="noStrike" kern="0" cap="none" spc="-10" normalizeH="0" baseline="0" noProof="0" err="1">
                <a:ln>
                  <a:noFill/>
                </a:ln>
                <a:solidFill>
                  <a:srgbClr val="212121"/>
                </a:solidFill>
                <a:effectLst/>
                <a:uLnTx/>
                <a:uFillTx/>
                <a:latin typeface="Work Sans"/>
                <a:ea typeface="+mn-ea"/>
                <a:cs typeface="Work Sans"/>
              </a:rPr>
              <a:t>faciis</a:t>
            </a:r>
            <a:r>
              <a:rPr kumimoji="0" lang="en-CA" sz="1800" b="0" i="0" u="none" strike="noStrike" kern="0" cap="none" spc="-1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estem</a:t>
            </a:r>
            <a:r>
              <a:rPr kumimoji="0" lang="en-CA" sz="1800" b="0" i="0" u="none" strike="noStrike" kern="0" cap="none" spc="-6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cor</a:t>
            </a:r>
            <a:r>
              <a:rPr kumimoji="0" lang="en-CA" sz="1800" b="0" i="0" u="none" strike="noStrike" kern="0" cap="none" spc="-5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a:ln>
                  <a:noFill/>
                </a:ln>
                <a:solidFill>
                  <a:srgbClr val="212121"/>
                </a:solidFill>
                <a:effectLst/>
                <a:uLnTx/>
                <a:uFillTx/>
                <a:latin typeface="Work Sans"/>
                <a:ea typeface="+mn-ea"/>
                <a:cs typeface="Work Sans"/>
              </a:rPr>
              <a:t>ma</a:t>
            </a:r>
            <a:r>
              <a:rPr kumimoji="0" lang="en-CA" sz="1800" b="0" i="0" u="none" strike="noStrike" kern="0" cap="none" spc="-45" normalizeH="0" baseline="0" noProof="0">
                <a:ln>
                  <a:noFill/>
                </a:ln>
                <a:solidFill>
                  <a:srgbClr val="212121"/>
                </a:solidFill>
                <a:effectLst/>
                <a:uLnTx/>
                <a:uFillTx/>
                <a:latin typeface="Work Sans"/>
                <a:ea typeface="+mn-ea"/>
                <a:cs typeface="Work Sans"/>
              </a:rPr>
              <a:t> </a:t>
            </a:r>
            <a:r>
              <a:rPr kumimoji="0" lang="en-CA" sz="1800" b="0" i="0" u="none" strike="noStrike" kern="0" cap="none" spc="-25" normalizeH="0" baseline="0" noProof="0">
                <a:ln>
                  <a:noFill/>
                </a:ln>
                <a:solidFill>
                  <a:srgbClr val="212121"/>
                </a:solidFill>
                <a:effectLst/>
                <a:uLnTx/>
                <a:uFillTx/>
                <a:latin typeface="Work Sans"/>
                <a:ea typeface="+mn-ea"/>
                <a:cs typeface="Work Sans"/>
              </a:rPr>
              <a:t>as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auda</a:t>
            </a:r>
            <a:endParaRPr kumimoji="0" lang="en-CA" sz="1800" b="0" i="0" u="none" strike="noStrike" kern="0" cap="none" spc="-95" normalizeH="0" baseline="0" noProof="0">
              <a:ln>
                <a:noFill/>
              </a:ln>
              <a:solidFill>
                <a:srgbClr val="212121"/>
              </a:solidFill>
              <a:effectLst/>
              <a:uLnTx/>
              <a:uFillTx/>
              <a:latin typeface="Work Sans"/>
              <a:ea typeface="+mn-ea"/>
              <a:cs typeface="Work Sans"/>
            </a:endParaRPr>
          </a:p>
          <a:p>
            <a:pPr marL="298450" lvl="0" indent="-285750">
              <a:lnSpc>
                <a:spcPts val="2795"/>
              </a:lnSpc>
              <a:buFont typeface="Arial" panose="020B0604020202020204" pitchFamily="34" charset="0"/>
              <a:buChar char="•"/>
            </a:pPr>
            <a:r>
              <a:rPr kumimoji="0" lang="en-CA" sz="1800" b="0" i="0" u="none" strike="noStrike" kern="0" cap="none" spc="0" normalizeH="0" baseline="0" noProof="0" err="1">
                <a:ln>
                  <a:noFill/>
                </a:ln>
                <a:solidFill>
                  <a:srgbClr val="212121"/>
                </a:solidFill>
                <a:effectLst/>
                <a:uLnTx/>
                <a:uFillTx/>
                <a:latin typeface="Work Sans"/>
                <a:ea typeface="+mn-ea"/>
                <a:cs typeface="Work Sans"/>
              </a:rPr>
              <a:t>Dolum</a:t>
            </a:r>
            <a:r>
              <a:rPr kumimoji="0" lang="en-CA" sz="1800" b="0" i="0" u="none" strike="noStrike" kern="0" cap="none" spc="-90" normalizeH="0" baseline="0" noProof="0">
                <a:ln>
                  <a:noFill/>
                </a:ln>
                <a:solidFill>
                  <a:srgbClr val="212121"/>
                </a:solidFill>
                <a:effectLst/>
                <a:uLnTx/>
                <a:uFillTx/>
                <a:latin typeface="Work Sans"/>
                <a:ea typeface="+mn-ea"/>
                <a:cs typeface="Work Sans"/>
              </a:rPr>
              <a:t> </a:t>
            </a:r>
            <a:r>
              <a:rPr kumimoji="0" lang="en-CA" sz="1800" b="0" i="0" u="none" strike="noStrike" kern="0" cap="none" spc="-10" normalizeH="0" baseline="0" noProof="0" err="1">
                <a:ln>
                  <a:noFill/>
                </a:ln>
                <a:solidFill>
                  <a:srgbClr val="212121"/>
                </a:solidFill>
                <a:effectLst/>
                <a:uLnTx/>
                <a:uFillTx/>
                <a:latin typeface="Work Sans"/>
                <a:ea typeface="+mn-ea"/>
                <a:cs typeface="Work Sans"/>
              </a:rPr>
              <a:t>sequod</a:t>
            </a:r>
            <a:r>
              <a:rPr kumimoji="0" lang="en-CA" sz="1800" b="0" i="0" u="none" strike="noStrike" kern="0" cap="none" spc="-1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mollatem</a:t>
            </a:r>
            <a:r>
              <a:rPr kumimoji="0" lang="en-CA" sz="1800" b="0" i="0" u="none" strike="noStrike" kern="0" cap="none" spc="-10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aut</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35" normalizeH="0" baseline="0" noProof="0" err="1">
                <a:ln>
                  <a:noFill/>
                </a:ln>
                <a:solidFill>
                  <a:srgbClr val="212121"/>
                </a:solidFill>
                <a:effectLst/>
                <a:uLnTx/>
                <a:uFillTx/>
                <a:latin typeface="Work Sans"/>
                <a:ea typeface="+mn-ea"/>
                <a:cs typeface="Work Sans"/>
              </a:rPr>
              <a:t>quam</a:t>
            </a:r>
            <a:endParaRPr kumimoji="0" lang="en-CA" sz="1800" b="0" i="0" u="none" strike="noStrike" kern="0" cap="none" spc="-35" normalizeH="0" baseline="0" noProof="0">
              <a:ln>
                <a:noFill/>
              </a:ln>
              <a:solidFill>
                <a:srgbClr val="212121"/>
              </a:solidFill>
              <a:effectLst/>
              <a:uLnTx/>
              <a:uFillTx/>
              <a:latin typeface="Work Sans"/>
              <a:ea typeface="+mn-ea"/>
              <a:cs typeface="Work Sans"/>
            </a:endParaRPr>
          </a:p>
          <a:p>
            <a:pPr marL="298450" lvl="0" indent="-285750">
              <a:lnSpc>
                <a:spcPts val="2795"/>
              </a:lnSpc>
              <a:buFont typeface="Arial" panose="020B0604020202020204" pitchFamily="34" charset="0"/>
              <a:buChar char="•"/>
            </a:pPr>
            <a:r>
              <a:rPr kumimoji="0" lang="en-CA" sz="1800" b="0" i="0" u="none" strike="noStrike" kern="0" cap="none" spc="-35" normalizeH="0" baseline="0" noProof="0" err="1">
                <a:ln>
                  <a:noFill/>
                </a:ln>
                <a:solidFill>
                  <a:srgbClr val="212121"/>
                </a:solidFill>
                <a:effectLst/>
                <a:uLnTx/>
                <a:uFillTx/>
                <a:latin typeface="Work Sans"/>
                <a:ea typeface="+mn-ea"/>
                <a:cs typeface="Work Sans"/>
              </a:rPr>
              <a:t>D</a:t>
            </a:r>
            <a:r>
              <a:rPr kumimoji="0" lang="en-CA" sz="1800" b="0" i="0" u="none" strike="noStrike" kern="0" cap="none" spc="0" normalizeH="0" baseline="0" noProof="0" err="1">
                <a:ln>
                  <a:noFill/>
                </a:ln>
                <a:solidFill>
                  <a:srgbClr val="212121"/>
                </a:solidFill>
                <a:effectLst/>
                <a:uLnTx/>
                <a:uFillTx/>
                <a:latin typeface="Work Sans"/>
                <a:ea typeface="+mn-ea"/>
                <a:cs typeface="Work Sans"/>
              </a:rPr>
              <a:t>uda</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dolum</a:t>
            </a:r>
            <a:r>
              <a:rPr kumimoji="0" lang="en-CA" sz="1800" b="0" i="0" u="none" strike="noStrike" kern="0" cap="none" spc="-90" normalizeH="0" baseline="0" noProof="0">
                <a:ln>
                  <a:noFill/>
                </a:ln>
                <a:solidFill>
                  <a:srgbClr val="212121"/>
                </a:solidFill>
                <a:effectLst/>
                <a:uLnTx/>
                <a:uFillTx/>
                <a:latin typeface="Work Sans"/>
                <a:ea typeface="+mn-ea"/>
                <a:cs typeface="Work Sans"/>
              </a:rPr>
              <a:t> </a:t>
            </a:r>
            <a:r>
              <a:rPr kumimoji="0" lang="en-CA" sz="1800" b="0" i="0" u="none" strike="noStrike" kern="0" cap="none" spc="-10" normalizeH="0" baseline="0" noProof="0" err="1">
                <a:ln>
                  <a:noFill/>
                </a:ln>
                <a:solidFill>
                  <a:srgbClr val="212121"/>
                </a:solidFill>
                <a:effectLst/>
                <a:uLnTx/>
                <a:uFillTx/>
                <a:latin typeface="Work Sans"/>
                <a:ea typeface="+mn-ea"/>
                <a:cs typeface="Work Sans"/>
              </a:rPr>
              <a:t>sequod</a:t>
            </a:r>
            <a:r>
              <a:rPr kumimoji="0" lang="en-CA" sz="1800" b="0" i="0" u="none" strike="noStrike" kern="0" cap="none" spc="-1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mollatem</a:t>
            </a:r>
            <a:r>
              <a:rPr kumimoji="0" lang="en-CA" sz="1800" b="0" i="0" u="none" strike="noStrike" kern="0" cap="none" spc="-10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aut</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35" normalizeH="0" baseline="0" noProof="0" err="1">
                <a:ln>
                  <a:noFill/>
                </a:ln>
                <a:solidFill>
                  <a:srgbClr val="212121"/>
                </a:solidFill>
                <a:effectLst/>
                <a:uLnTx/>
                <a:uFillTx/>
                <a:latin typeface="Work Sans"/>
                <a:ea typeface="+mn-ea"/>
                <a:cs typeface="Work Sans"/>
              </a:rPr>
              <a:t>quam</a:t>
            </a:r>
            <a:r>
              <a:rPr kumimoji="0" lang="en-CA" sz="1800" b="0" i="0" u="none" strike="noStrike" kern="0" cap="none" spc="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auda</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dolum</a:t>
            </a:r>
            <a:r>
              <a:rPr kumimoji="0" lang="en-CA" sz="1800" b="0" i="0" u="none" strike="noStrike" kern="0" cap="none" spc="-90" normalizeH="0" baseline="0" noProof="0">
                <a:ln>
                  <a:noFill/>
                </a:ln>
                <a:solidFill>
                  <a:srgbClr val="212121"/>
                </a:solidFill>
                <a:effectLst/>
                <a:uLnTx/>
                <a:uFillTx/>
                <a:latin typeface="Work Sans"/>
                <a:ea typeface="+mn-ea"/>
                <a:cs typeface="Work Sans"/>
              </a:rPr>
              <a:t> </a:t>
            </a:r>
            <a:r>
              <a:rPr kumimoji="0" lang="en-CA" sz="1800" b="0" i="0" u="none" strike="noStrike" kern="0" cap="none" spc="-10" normalizeH="0" baseline="0" noProof="0" err="1">
                <a:ln>
                  <a:noFill/>
                </a:ln>
                <a:solidFill>
                  <a:srgbClr val="212121"/>
                </a:solidFill>
                <a:effectLst/>
                <a:uLnTx/>
                <a:uFillTx/>
                <a:latin typeface="Work Sans"/>
                <a:ea typeface="+mn-ea"/>
                <a:cs typeface="Work Sans"/>
              </a:rPr>
              <a:t>sequod</a:t>
            </a:r>
            <a:r>
              <a:rPr kumimoji="0" lang="en-CA" sz="1800" b="0" i="0" u="none" strike="noStrike" kern="0" cap="none" spc="-1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mollatem</a:t>
            </a:r>
            <a:r>
              <a:rPr kumimoji="0" lang="en-CA" sz="1800" b="0" i="0" u="none" strike="noStrike" kern="0" cap="none" spc="-10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aut</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35" normalizeH="0" baseline="0" noProof="0" err="1">
                <a:ln>
                  <a:noFill/>
                </a:ln>
                <a:solidFill>
                  <a:srgbClr val="212121"/>
                </a:solidFill>
                <a:effectLst/>
                <a:uLnTx/>
                <a:uFillTx/>
                <a:latin typeface="Work Sans"/>
                <a:ea typeface="+mn-ea"/>
                <a:cs typeface="Work Sans"/>
              </a:rPr>
              <a:t>quam</a:t>
            </a:r>
            <a:r>
              <a:rPr kumimoji="0" lang="en-CA" sz="1800" b="0" i="0" u="none" strike="noStrike" kern="0" cap="none" spc="0"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auda</a:t>
            </a:r>
            <a:r>
              <a:rPr kumimoji="0" lang="en-CA" sz="1800" b="0" i="0" u="none" strike="noStrike" kern="0" cap="none" spc="-95" normalizeH="0" baseline="0" noProof="0">
                <a:ln>
                  <a:noFill/>
                </a:ln>
                <a:solidFill>
                  <a:srgbClr val="212121"/>
                </a:solidFill>
                <a:effectLst/>
                <a:uLnTx/>
                <a:uFillTx/>
                <a:latin typeface="Work Sans"/>
                <a:ea typeface="+mn-ea"/>
                <a:cs typeface="Work Sans"/>
              </a:rPr>
              <a:t> </a:t>
            </a:r>
            <a:r>
              <a:rPr kumimoji="0" lang="en-CA" sz="1800" b="0" i="0" u="none" strike="noStrike" kern="0" cap="none" spc="0" normalizeH="0" baseline="0" noProof="0" err="1">
                <a:ln>
                  <a:noFill/>
                </a:ln>
                <a:solidFill>
                  <a:srgbClr val="212121"/>
                </a:solidFill>
                <a:effectLst/>
                <a:uLnTx/>
                <a:uFillTx/>
                <a:latin typeface="Work Sans"/>
                <a:ea typeface="+mn-ea"/>
                <a:cs typeface="Work Sans"/>
              </a:rPr>
              <a:t>dolum</a:t>
            </a:r>
            <a:r>
              <a:rPr kumimoji="0" lang="en-CA" sz="1800" b="0" i="0" u="none" strike="noStrike" kern="0" cap="none" spc="0" normalizeH="0" baseline="0" noProof="0">
                <a:ln>
                  <a:noFill/>
                </a:ln>
                <a:solidFill>
                  <a:srgbClr val="212121"/>
                </a:solidFill>
                <a:effectLst/>
                <a:uLnTx/>
                <a:uFillTx/>
                <a:latin typeface="Work Sans"/>
                <a:ea typeface="+mn-ea"/>
                <a:cs typeface="Work Sans"/>
              </a:rPr>
              <a:t>.</a:t>
            </a:r>
            <a:endParaRPr kumimoji="0" lang="en-CA" sz="3200" b="0" i="0" u="none" strike="noStrike" kern="0" cap="none" spc="0" normalizeH="0" baseline="0" noProof="0">
              <a:ln>
                <a:noFill/>
              </a:ln>
              <a:solidFill>
                <a:srgbClr val="FFFFFF"/>
              </a:solidFill>
              <a:effectLst/>
              <a:uLnTx/>
              <a:uFillTx/>
              <a:latin typeface="WorkSans-SemiBold"/>
              <a:ea typeface="+mn-ea"/>
              <a:cs typeface="WorkSans-SemiBold"/>
            </a:endParaRPr>
          </a:p>
        </p:txBody>
      </p:sp>
      <p:sp>
        <p:nvSpPr>
          <p:cNvPr id="15" name="Holder 4">
            <a:extLst>
              <a:ext uri="{FF2B5EF4-FFF2-40B4-BE49-F238E27FC236}">
                <a16:creationId xmlns:a16="http://schemas.microsoft.com/office/drawing/2014/main" id="{7EBD45A0-0EC3-14F9-471A-1CE82286922A}"/>
              </a:ext>
            </a:extLst>
          </p:cNvPr>
          <p:cNvSpPr>
            <a:spLocks noGrp="1"/>
          </p:cNvSpPr>
          <p:nvPr>
            <p:ph type="ftr" sz="quarter" idx="5"/>
          </p:nvPr>
        </p:nvSpPr>
        <p:spPr>
          <a:xfrm>
            <a:off x="6431912" y="6346921"/>
            <a:ext cx="5423832" cy="342900"/>
          </a:xfrm>
          <a:prstGeom prst="rect">
            <a:avLst/>
          </a:prstGeom>
        </p:spPr>
        <p:txBody>
          <a:bodyPr lIns="0" tIns="0" rIns="0" bIns="0" anchor="t"/>
          <a:lstStyle>
            <a:lvl1pPr algn="r">
              <a:defRPr b="0" i="0">
                <a:solidFill>
                  <a:schemeClr val="tx1">
                    <a:lumMod val="75000"/>
                    <a:lumOff val="25000"/>
                  </a:schemeClr>
                </a:solidFill>
                <a:latin typeface="Work Sans" pitchFamily="2" charset="77"/>
              </a:defRPr>
            </a:lvl1pPr>
          </a:lstStyle>
          <a:p>
            <a:r>
              <a:rPr lang="en-CA"/>
              <a:t>Optional</a:t>
            </a:r>
            <a:r>
              <a:rPr lang="en-CA" spc="-45"/>
              <a:t> </a:t>
            </a:r>
            <a:r>
              <a:rPr lang="en-CA"/>
              <a:t>footer</a:t>
            </a:r>
            <a:r>
              <a:rPr lang="en-CA" spc="-30"/>
              <a:t> </a:t>
            </a:r>
            <a:r>
              <a:rPr lang="en-CA" spc="-25"/>
              <a:t>information</a:t>
            </a:r>
            <a:r>
              <a:rPr lang="en-CA" spc="-325"/>
              <a:t> </a:t>
            </a:r>
            <a:r>
              <a:rPr lang="en-CA"/>
              <a:t>|</a:t>
            </a:r>
            <a:r>
              <a:rPr lang="en-CA" spc="-30"/>
              <a:t> </a:t>
            </a:r>
            <a:fld id="{81D60167-4931-47E6-BA6A-407CBD079E47}" type="slidenum">
              <a:rPr spc="-25" smtClean="0"/>
              <a:pPr/>
              <a:t>‹#›</a:t>
            </a:fld>
            <a:endParaRPr spc="-25"/>
          </a:p>
        </p:txBody>
      </p:sp>
      <p:pic>
        <p:nvPicPr>
          <p:cNvPr id="18" name="Picture 17" descr="NorQuest College crest">
            <a:extLst>
              <a:ext uri="{FF2B5EF4-FFF2-40B4-BE49-F238E27FC236}">
                <a16:creationId xmlns:a16="http://schemas.microsoft.com/office/drawing/2014/main" id="{385E69C0-65DA-0C46-9C78-7B921DED255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482499" y="239937"/>
            <a:ext cx="444500" cy="508000"/>
          </a:xfrm>
          <a:prstGeom prst="rect">
            <a:avLst/>
          </a:prstGeom>
        </p:spPr>
      </p:pic>
      <p:sp>
        <p:nvSpPr>
          <p:cNvPr id="19" name="object 3">
            <a:extLst>
              <a:ext uri="{FF2B5EF4-FFF2-40B4-BE49-F238E27FC236}">
                <a16:creationId xmlns:a16="http://schemas.microsoft.com/office/drawing/2014/main" id="{ECC91BAF-C808-E245-A3E9-D75310CAE9C6}"/>
              </a:ext>
              <a:ext uri="{C183D7F6-B498-43B3-948B-1728B52AA6E4}">
                <adec:decorative xmlns:adec="http://schemas.microsoft.com/office/drawing/2017/decorative" val="1"/>
              </a:ext>
            </a:extLst>
          </p:cNvPr>
          <p:cNvSpPr/>
          <p:nvPr userDrawn="1"/>
        </p:nvSpPr>
        <p:spPr>
          <a:xfrm>
            <a:off x="5307508" y="-4298094"/>
            <a:ext cx="4962525" cy="4900930"/>
          </a:xfrm>
          <a:custGeom>
            <a:avLst/>
            <a:gdLst/>
            <a:ahLst/>
            <a:cxnLst/>
            <a:rect l="l" t="t" r="r" b="b"/>
            <a:pathLst>
              <a:path w="4962525" h="4900930">
                <a:moveTo>
                  <a:pt x="1930275" y="65030"/>
                </a:moveTo>
                <a:lnTo>
                  <a:pt x="1882783" y="76471"/>
                </a:lnTo>
                <a:lnTo>
                  <a:pt x="1835722" y="88760"/>
                </a:lnTo>
                <a:lnTo>
                  <a:pt x="1789099" y="101888"/>
                </a:lnTo>
                <a:lnTo>
                  <a:pt x="1742920" y="115843"/>
                </a:lnTo>
                <a:lnTo>
                  <a:pt x="1697192" y="130616"/>
                </a:lnTo>
                <a:lnTo>
                  <a:pt x="1651921" y="146196"/>
                </a:lnTo>
                <a:lnTo>
                  <a:pt x="1607114" y="162574"/>
                </a:lnTo>
                <a:lnTo>
                  <a:pt x="1562777" y="179738"/>
                </a:lnTo>
                <a:lnTo>
                  <a:pt x="1518916" y="197679"/>
                </a:lnTo>
                <a:lnTo>
                  <a:pt x="1475539" y="216387"/>
                </a:lnTo>
                <a:lnTo>
                  <a:pt x="1432651" y="235850"/>
                </a:lnTo>
                <a:lnTo>
                  <a:pt x="1390259" y="256060"/>
                </a:lnTo>
                <a:lnTo>
                  <a:pt x="1348370" y="277006"/>
                </a:lnTo>
                <a:lnTo>
                  <a:pt x="1306990" y="298677"/>
                </a:lnTo>
                <a:lnTo>
                  <a:pt x="1266126" y="321063"/>
                </a:lnTo>
                <a:lnTo>
                  <a:pt x="1225783" y="344155"/>
                </a:lnTo>
                <a:lnTo>
                  <a:pt x="1185969" y="367941"/>
                </a:lnTo>
                <a:lnTo>
                  <a:pt x="1146690" y="392413"/>
                </a:lnTo>
                <a:lnTo>
                  <a:pt x="1107953" y="417558"/>
                </a:lnTo>
                <a:lnTo>
                  <a:pt x="1069764" y="443368"/>
                </a:lnTo>
                <a:lnTo>
                  <a:pt x="1032129" y="469832"/>
                </a:lnTo>
                <a:lnTo>
                  <a:pt x="995055" y="496939"/>
                </a:lnTo>
                <a:lnTo>
                  <a:pt x="958548" y="524680"/>
                </a:lnTo>
                <a:lnTo>
                  <a:pt x="922616" y="553045"/>
                </a:lnTo>
                <a:lnTo>
                  <a:pt x="887264" y="582022"/>
                </a:lnTo>
                <a:lnTo>
                  <a:pt x="852498" y="611602"/>
                </a:lnTo>
                <a:lnTo>
                  <a:pt x="818327" y="641775"/>
                </a:lnTo>
                <a:lnTo>
                  <a:pt x="784755" y="672530"/>
                </a:lnTo>
                <a:lnTo>
                  <a:pt x="751789" y="703858"/>
                </a:lnTo>
                <a:lnTo>
                  <a:pt x="719437" y="735747"/>
                </a:lnTo>
                <a:lnTo>
                  <a:pt x="687704" y="768188"/>
                </a:lnTo>
                <a:lnTo>
                  <a:pt x="656596" y="801171"/>
                </a:lnTo>
                <a:lnTo>
                  <a:pt x="626121" y="834685"/>
                </a:lnTo>
                <a:lnTo>
                  <a:pt x="596285" y="868720"/>
                </a:lnTo>
                <a:lnTo>
                  <a:pt x="567094" y="903266"/>
                </a:lnTo>
                <a:lnTo>
                  <a:pt x="538555" y="938312"/>
                </a:lnTo>
                <a:lnTo>
                  <a:pt x="510675" y="973849"/>
                </a:lnTo>
                <a:lnTo>
                  <a:pt x="483459" y="1009866"/>
                </a:lnTo>
                <a:lnTo>
                  <a:pt x="456914" y="1046352"/>
                </a:lnTo>
                <a:lnTo>
                  <a:pt x="431047" y="1083299"/>
                </a:lnTo>
                <a:lnTo>
                  <a:pt x="405865" y="1120695"/>
                </a:lnTo>
                <a:lnTo>
                  <a:pt x="381373" y="1158530"/>
                </a:lnTo>
                <a:lnTo>
                  <a:pt x="357578" y="1196794"/>
                </a:lnTo>
                <a:lnTo>
                  <a:pt x="334488" y="1235477"/>
                </a:lnTo>
                <a:lnTo>
                  <a:pt x="312107" y="1274568"/>
                </a:lnTo>
                <a:lnTo>
                  <a:pt x="290443" y="1314058"/>
                </a:lnTo>
                <a:lnTo>
                  <a:pt x="269502" y="1353936"/>
                </a:lnTo>
                <a:lnTo>
                  <a:pt x="249291" y="1394192"/>
                </a:lnTo>
                <a:lnTo>
                  <a:pt x="229816" y="1434815"/>
                </a:lnTo>
                <a:lnTo>
                  <a:pt x="211084" y="1475796"/>
                </a:lnTo>
                <a:lnTo>
                  <a:pt x="193101" y="1517124"/>
                </a:lnTo>
                <a:lnTo>
                  <a:pt x="175873" y="1558790"/>
                </a:lnTo>
                <a:lnTo>
                  <a:pt x="159408" y="1600781"/>
                </a:lnTo>
                <a:lnTo>
                  <a:pt x="143711" y="1643090"/>
                </a:lnTo>
                <a:lnTo>
                  <a:pt x="128790" y="1685704"/>
                </a:lnTo>
                <a:lnTo>
                  <a:pt x="114650" y="1728615"/>
                </a:lnTo>
                <a:lnTo>
                  <a:pt x="101298" y="1771811"/>
                </a:lnTo>
                <a:lnTo>
                  <a:pt x="88740" y="1815284"/>
                </a:lnTo>
                <a:lnTo>
                  <a:pt x="76984" y="1859021"/>
                </a:lnTo>
                <a:lnTo>
                  <a:pt x="66035" y="1903014"/>
                </a:lnTo>
                <a:lnTo>
                  <a:pt x="55900" y="1947252"/>
                </a:lnTo>
                <a:lnTo>
                  <a:pt x="46586" y="1991724"/>
                </a:lnTo>
                <a:lnTo>
                  <a:pt x="38099" y="2036421"/>
                </a:lnTo>
                <a:lnTo>
                  <a:pt x="30445" y="2081332"/>
                </a:lnTo>
                <a:lnTo>
                  <a:pt x="23631" y="2126447"/>
                </a:lnTo>
                <a:lnTo>
                  <a:pt x="17664" y="2171756"/>
                </a:lnTo>
                <a:lnTo>
                  <a:pt x="12550" y="2217249"/>
                </a:lnTo>
                <a:lnTo>
                  <a:pt x="8295" y="2262914"/>
                </a:lnTo>
                <a:lnTo>
                  <a:pt x="4906" y="2308743"/>
                </a:lnTo>
                <a:lnTo>
                  <a:pt x="2389" y="2354725"/>
                </a:lnTo>
                <a:lnTo>
                  <a:pt x="752" y="2400850"/>
                </a:lnTo>
                <a:lnTo>
                  <a:pt x="0" y="2447107"/>
                </a:lnTo>
                <a:lnTo>
                  <a:pt x="139" y="2493486"/>
                </a:lnTo>
                <a:lnTo>
                  <a:pt x="1177" y="2539978"/>
                </a:lnTo>
                <a:lnTo>
                  <a:pt x="3120" y="2586571"/>
                </a:lnTo>
                <a:lnTo>
                  <a:pt x="5975" y="2633255"/>
                </a:lnTo>
                <a:lnTo>
                  <a:pt x="9747" y="2680021"/>
                </a:lnTo>
                <a:lnTo>
                  <a:pt x="14443" y="2726858"/>
                </a:lnTo>
                <a:lnTo>
                  <a:pt x="20071" y="2773756"/>
                </a:lnTo>
                <a:lnTo>
                  <a:pt x="26635" y="2820705"/>
                </a:lnTo>
                <a:lnTo>
                  <a:pt x="34144" y="2867694"/>
                </a:lnTo>
                <a:lnTo>
                  <a:pt x="42602" y="2914713"/>
                </a:lnTo>
                <a:lnTo>
                  <a:pt x="52018" y="2961752"/>
                </a:lnTo>
                <a:lnTo>
                  <a:pt x="62397" y="3008801"/>
                </a:lnTo>
                <a:lnTo>
                  <a:pt x="73693" y="3055638"/>
                </a:lnTo>
                <a:lnTo>
                  <a:pt x="85851" y="3102045"/>
                </a:lnTo>
                <a:lnTo>
                  <a:pt x="98860" y="3148014"/>
                </a:lnTo>
                <a:lnTo>
                  <a:pt x="112710" y="3193539"/>
                </a:lnTo>
                <a:lnTo>
                  <a:pt x="127390" y="3238614"/>
                </a:lnTo>
                <a:lnTo>
                  <a:pt x="142891" y="3283233"/>
                </a:lnTo>
                <a:lnTo>
                  <a:pt x="159202" y="3327389"/>
                </a:lnTo>
                <a:lnTo>
                  <a:pt x="176312" y="3371076"/>
                </a:lnTo>
                <a:lnTo>
                  <a:pt x="194212" y="3414287"/>
                </a:lnTo>
                <a:lnTo>
                  <a:pt x="212890" y="3457017"/>
                </a:lnTo>
                <a:lnTo>
                  <a:pt x="232338" y="3499258"/>
                </a:lnTo>
                <a:lnTo>
                  <a:pt x="252543" y="3541005"/>
                </a:lnTo>
                <a:lnTo>
                  <a:pt x="273497" y="3582251"/>
                </a:lnTo>
                <a:lnTo>
                  <a:pt x="295188" y="3622990"/>
                </a:lnTo>
                <a:lnTo>
                  <a:pt x="317607" y="3663216"/>
                </a:lnTo>
                <a:lnTo>
                  <a:pt x="340743" y="3702921"/>
                </a:lnTo>
                <a:lnTo>
                  <a:pt x="364586" y="3742100"/>
                </a:lnTo>
                <a:lnTo>
                  <a:pt x="389125" y="3780747"/>
                </a:lnTo>
                <a:lnTo>
                  <a:pt x="414351" y="3818855"/>
                </a:lnTo>
                <a:lnTo>
                  <a:pt x="440252" y="3856418"/>
                </a:lnTo>
                <a:lnTo>
                  <a:pt x="466819" y="3893428"/>
                </a:lnTo>
                <a:lnTo>
                  <a:pt x="494041" y="3929881"/>
                </a:lnTo>
                <a:lnTo>
                  <a:pt x="521908" y="3965770"/>
                </a:lnTo>
                <a:lnTo>
                  <a:pt x="550409" y="4001088"/>
                </a:lnTo>
                <a:lnTo>
                  <a:pt x="579535" y="4035829"/>
                </a:lnTo>
                <a:lnTo>
                  <a:pt x="609275" y="4069987"/>
                </a:lnTo>
                <a:lnTo>
                  <a:pt x="639618" y="4103555"/>
                </a:lnTo>
                <a:lnTo>
                  <a:pt x="670555" y="4136526"/>
                </a:lnTo>
                <a:lnTo>
                  <a:pt x="702075" y="4168896"/>
                </a:lnTo>
                <a:lnTo>
                  <a:pt x="734167" y="4200657"/>
                </a:lnTo>
                <a:lnTo>
                  <a:pt x="766822" y="4231802"/>
                </a:lnTo>
                <a:lnTo>
                  <a:pt x="800029" y="4262327"/>
                </a:lnTo>
                <a:lnTo>
                  <a:pt x="833778" y="4292223"/>
                </a:lnTo>
                <a:lnTo>
                  <a:pt x="868058" y="4321486"/>
                </a:lnTo>
                <a:lnTo>
                  <a:pt x="902859" y="4350107"/>
                </a:lnTo>
                <a:lnTo>
                  <a:pt x="938171" y="4378082"/>
                </a:lnTo>
                <a:lnTo>
                  <a:pt x="973983" y="4405404"/>
                </a:lnTo>
                <a:lnTo>
                  <a:pt x="1010286" y="4432067"/>
                </a:lnTo>
                <a:lnTo>
                  <a:pt x="1047069" y="4458063"/>
                </a:lnTo>
                <a:lnTo>
                  <a:pt x="1084321" y="4483388"/>
                </a:lnTo>
                <a:lnTo>
                  <a:pt x="1122032" y="4508033"/>
                </a:lnTo>
                <a:lnTo>
                  <a:pt x="1160193" y="4531994"/>
                </a:lnTo>
                <a:lnTo>
                  <a:pt x="1198792" y="4555264"/>
                </a:lnTo>
                <a:lnTo>
                  <a:pt x="1237819" y="4577836"/>
                </a:lnTo>
                <a:lnTo>
                  <a:pt x="1277264" y="4599704"/>
                </a:lnTo>
                <a:lnTo>
                  <a:pt x="1317117" y="4620862"/>
                </a:lnTo>
                <a:lnTo>
                  <a:pt x="1357367" y="4641303"/>
                </a:lnTo>
                <a:lnTo>
                  <a:pt x="1398004" y="4661022"/>
                </a:lnTo>
                <a:lnTo>
                  <a:pt x="1439018" y="4680010"/>
                </a:lnTo>
                <a:lnTo>
                  <a:pt x="1480399" y="4698264"/>
                </a:lnTo>
                <a:lnTo>
                  <a:pt x="1522135" y="4715775"/>
                </a:lnTo>
                <a:lnTo>
                  <a:pt x="1564217" y="4732538"/>
                </a:lnTo>
                <a:lnTo>
                  <a:pt x="1606635" y="4748546"/>
                </a:lnTo>
                <a:lnTo>
                  <a:pt x="1649378" y="4763793"/>
                </a:lnTo>
                <a:lnTo>
                  <a:pt x="1692435" y="4778273"/>
                </a:lnTo>
                <a:lnTo>
                  <a:pt x="1735798" y="4791979"/>
                </a:lnTo>
                <a:lnTo>
                  <a:pt x="1779454" y="4804905"/>
                </a:lnTo>
                <a:lnTo>
                  <a:pt x="1823394" y="4817044"/>
                </a:lnTo>
                <a:lnTo>
                  <a:pt x="1867608" y="4828391"/>
                </a:lnTo>
                <a:lnTo>
                  <a:pt x="1912085" y="4838938"/>
                </a:lnTo>
                <a:lnTo>
                  <a:pt x="1956815" y="4848680"/>
                </a:lnTo>
                <a:lnTo>
                  <a:pt x="2001788" y="4857610"/>
                </a:lnTo>
                <a:lnTo>
                  <a:pt x="2046993" y="4865722"/>
                </a:lnTo>
                <a:lnTo>
                  <a:pt x="2092420" y="4873010"/>
                </a:lnTo>
                <a:lnTo>
                  <a:pt x="2138059" y="4879466"/>
                </a:lnTo>
                <a:lnTo>
                  <a:pt x="2183899" y="4885086"/>
                </a:lnTo>
                <a:lnTo>
                  <a:pt x="2229930" y="4889861"/>
                </a:lnTo>
                <a:lnTo>
                  <a:pt x="2276142" y="4893787"/>
                </a:lnTo>
                <a:lnTo>
                  <a:pt x="2322524" y="4896857"/>
                </a:lnTo>
                <a:lnTo>
                  <a:pt x="2369066" y="4899064"/>
                </a:lnTo>
                <a:lnTo>
                  <a:pt x="2415758" y="4900402"/>
                </a:lnTo>
                <a:lnTo>
                  <a:pt x="2462590" y="4900865"/>
                </a:lnTo>
                <a:lnTo>
                  <a:pt x="2509551" y="4900446"/>
                </a:lnTo>
                <a:lnTo>
                  <a:pt x="2556631" y="4899139"/>
                </a:lnTo>
                <a:lnTo>
                  <a:pt x="2603819" y="4896938"/>
                </a:lnTo>
                <a:lnTo>
                  <a:pt x="2651105" y="4893836"/>
                </a:lnTo>
                <a:lnTo>
                  <a:pt x="2698479" y="4889828"/>
                </a:lnTo>
                <a:lnTo>
                  <a:pt x="2745931" y="4884905"/>
                </a:lnTo>
                <a:lnTo>
                  <a:pt x="2793451" y="4879063"/>
                </a:lnTo>
                <a:lnTo>
                  <a:pt x="2841027" y="4872295"/>
                </a:lnTo>
                <a:lnTo>
                  <a:pt x="2888650" y="4864595"/>
                </a:lnTo>
                <a:lnTo>
                  <a:pt x="2936309" y="4855956"/>
                </a:lnTo>
                <a:lnTo>
                  <a:pt x="2983994" y="4846371"/>
                </a:lnTo>
                <a:lnTo>
                  <a:pt x="3031695" y="4835836"/>
                </a:lnTo>
                <a:lnTo>
                  <a:pt x="3079187" y="4824394"/>
                </a:lnTo>
                <a:lnTo>
                  <a:pt x="3126248" y="4812104"/>
                </a:lnTo>
                <a:lnTo>
                  <a:pt x="3172872" y="4798976"/>
                </a:lnTo>
                <a:lnTo>
                  <a:pt x="3219051" y="4785020"/>
                </a:lnTo>
                <a:lnTo>
                  <a:pt x="3264779" y="4770247"/>
                </a:lnTo>
                <a:lnTo>
                  <a:pt x="3310051" y="4754667"/>
                </a:lnTo>
                <a:lnTo>
                  <a:pt x="3354858" y="4738289"/>
                </a:lnTo>
                <a:lnTo>
                  <a:pt x="3399196" y="4721124"/>
                </a:lnTo>
                <a:lnTo>
                  <a:pt x="3443057" y="4703183"/>
                </a:lnTo>
                <a:lnTo>
                  <a:pt x="3486434" y="4684475"/>
                </a:lnTo>
                <a:lnTo>
                  <a:pt x="3529323" y="4665011"/>
                </a:lnTo>
                <a:lnTo>
                  <a:pt x="3571715" y="4644801"/>
                </a:lnTo>
                <a:lnTo>
                  <a:pt x="3613604" y="4623855"/>
                </a:lnTo>
                <a:lnTo>
                  <a:pt x="3654984" y="4602184"/>
                </a:lnTo>
                <a:lnTo>
                  <a:pt x="3695849" y="4579797"/>
                </a:lnTo>
                <a:lnTo>
                  <a:pt x="3736192" y="4556705"/>
                </a:lnTo>
                <a:lnTo>
                  <a:pt x="3776006" y="4532919"/>
                </a:lnTo>
                <a:lnTo>
                  <a:pt x="3815286" y="4508447"/>
                </a:lnTo>
                <a:lnTo>
                  <a:pt x="3854023" y="4483302"/>
                </a:lnTo>
                <a:lnTo>
                  <a:pt x="3892213" y="4457492"/>
                </a:lnTo>
                <a:lnTo>
                  <a:pt x="3929848" y="4431028"/>
                </a:lnTo>
                <a:lnTo>
                  <a:pt x="3966922" y="4403920"/>
                </a:lnTo>
                <a:lnTo>
                  <a:pt x="4003429" y="4376179"/>
                </a:lnTo>
                <a:lnTo>
                  <a:pt x="4039362" y="4347815"/>
                </a:lnTo>
                <a:lnTo>
                  <a:pt x="4074714" y="4318837"/>
                </a:lnTo>
                <a:lnTo>
                  <a:pt x="4109479" y="4289257"/>
                </a:lnTo>
                <a:lnTo>
                  <a:pt x="4143651" y="4259084"/>
                </a:lnTo>
                <a:lnTo>
                  <a:pt x="4177223" y="4228329"/>
                </a:lnTo>
                <a:lnTo>
                  <a:pt x="4210189" y="4197001"/>
                </a:lnTo>
                <a:lnTo>
                  <a:pt x="4242542" y="4165112"/>
                </a:lnTo>
                <a:lnTo>
                  <a:pt x="4274275" y="4132671"/>
                </a:lnTo>
                <a:lnTo>
                  <a:pt x="4305383" y="4099688"/>
                </a:lnTo>
                <a:lnTo>
                  <a:pt x="4335858" y="4066174"/>
                </a:lnTo>
                <a:lnTo>
                  <a:pt x="4365694" y="4032139"/>
                </a:lnTo>
                <a:lnTo>
                  <a:pt x="4394885" y="3997593"/>
                </a:lnTo>
                <a:lnTo>
                  <a:pt x="4423424" y="3962547"/>
                </a:lnTo>
                <a:lnTo>
                  <a:pt x="4451305" y="3927010"/>
                </a:lnTo>
                <a:lnTo>
                  <a:pt x="4478521" y="3890993"/>
                </a:lnTo>
                <a:lnTo>
                  <a:pt x="4505066" y="3854507"/>
                </a:lnTo>
                <a:lnTo>
                  <a:pt x="4530933" y="3817560"/>
                </a:lnTo>
                <a:lnTo>
                  <a:pt x="4556115" y="3780164"/>
                </a:lnTo>
                <a:lnTo>
                  <a:pt x="4580607" y="3742329"/>
                </a:lnTo>
                <a:lnTo>
                  <a:pt x="4604402" y="3704065"/>
                </a:lnTo>
                <a:lnTo>
                  <a:pt x="4627493" y="3665382"/>
                </a:lnTo>
                <a:lnTo>
                  <a:pt x="4649874" y="3626290"/>
                </a:lnTo>
                <a:lnTo>
                  <a:pt x="4671538" y="3586801"/>
                </a:lnTo>
                <a:lnTo>
                  <a:pt x="4692479" y="3546923"/>
                </a:lnTo>
                <a:lnTo>
                  <a:pt x="4712690" y="3506667"/>
                </a:lnTo>
                <a:lnTo>
                  <a:pt x="4732165" y="3466043"/>
                </a:lnTo>
                <a:lnTo>
                  <a:pt x="4750897" y="3425062"/>
                </a:lnTo>
                <a:lnTo>
                  <a:pt x="4768880" y="3383734"/>
                </a:lnTo>
                <a:lnTo>
                  <a:pt x="4786108" y="3342069"/>
                </a:lnTo>
                <a:lnTo>
                  <a:pt x="4802573" y="3300077"/>
                </a:lnTo>
                <a:lnTo>
                  <a:pt x="4818270" y="3257769"/>
                </a:lnTo>
                <a:lnTo>
                  <a:pt x="4833192" y="3215154"/>
                </a:lnTo>
                <a:lnTo>
                  <a:pt x="4847332" y="3172244"/>
                </a:lnTo>
                <a:lnTo>
                  <a:pt x="4860684" y="3129047"/>
                </a:lnTo>
                <a:lnTo>
                  <a:pt x="4873241" y="3085575"/>
                </a:lnTo>
                <a:lnTo>
                  <a:pt x="4884998" y="3041837"/>
                </a:lnTo>
                <a:lnTo>
                  <a:pt x="4895947" y="2997844"/>
                </a:lnTo>
                <a:lnTo>
                  <a:pt x="4906081" y="2953607"/>
                </a:lnTo>
                <a:lnTo>
                  <a:pt x="4915396" y="2909134"/>
                </a:lnTo>
                <a:lnTo>
                  <a:pt x="4923883" y="2864437"/>
                </a:lnTo>
                <a:lnTo>
                  <a:pt x="4931537" y="2819526"/>
                </a:lnTo>
                <a:lnTo>
                  <a:pt x="4938351" y="2774411"/>
                </a:lnTo>
                <a:lnTo>
                  <a:pt x="4944318" y="2729102"/>
                </a:lnTo>
                <a:lnTo>
                  <a:pt x="4949432" y="2683609"/>
                </a:lnTo>
                <a:lnTo>
                  <a:pt x="4953687" y="2637943"/>
                </a:lnTo>
                <a:lnTo>
                  <a:pt x="4957076" y="2592114"/>
                </a:lnTo>
                <a:lnTo>
                  <a:pt x="4959593" y="2546132"/>
                </a:lnTo>
                <a:lnTo>
                  <a:pt x="4961230" y="2500007"/>
                </a:lnTo>
                <a:lnTo>
                  <a:pt x="4961983" y="2453750"/>
                </a:lnTo>
                <a:lnTo>
                  <a:pt x="4961843" y="2407370"/>
                </a:lnTo>
                <a:lnTo>
                  <a:pt x="4960805" y="2360878"/>
                </a:lnTo>
                <a:lnTo>
                  <a:pt x="4958862" y="2314285"/>
                </a:lnTo>
                <a:lnTo>
                  <a:pt x="4956007" y="2267600"/>
                </a:lnTo>
                <a:lnTo>
                  <a:pt x="4952235" y="2220834"/>
                </a:lnTo>
                <a:lnTo>
                  <a:pt x="4947539" y="2173997"/>
                </a:lnTo>
                <a:lnTo>
                  <a:pt x="4941911" y="2127098"/>
                </a:lnTo>
                <a:lnTo>
                  <a:pt x="4935347" y="2080149"/>
                </a:lnTo>
                <a:lnTo>
                  <a:pt x="4927838" y="2033160"/>
                </a:lnTo>
                <a:lnTo>
                  <a:pt x="4919380" y="1986141"/>
                </a:lnTo>
                <a:lnTo>
                  <a:pt x="4909964" y="1939101"/>
                </a:lnTo>
                <a:lnTo>
                  <a:pt x="4899585" y="1892052"/>
                </a:lnTo>
                <a:lnTo>
                  <a:pt x="4888289" y="1845214"/>
                </a:lnTo>
                <a:lnTo>
                  <a:pt x="4876130" y="1798808"/>
                </a:lnTo>
                <a:lnTo>
                  <a:pt x="4863121" y="1752839"/>
                </a:lnTo>
                <a:lnTo>
                  <a:pt x="4849271" y="1707314"/>
                </a:lnTo>
                <a:lnTo>
                  <a:pt x="4834590" y="1662239"/>
                </a:lnTo>
                <a:lnTo>
                  <a:pt x="4819088" y="1617620"/>
                </a:lnTo>
                <a:lnTo>
                  <a:pt x="4802777" y="1573464"/>
                </a:lnTo>
                <a:lnTo>
                  <a:pt x="4785667" y="1529777"/>
                </a:lnTo>
                <a:lnTo>
                  <a:pt x="4767767" y="1486566"/>
                </a:lnTo>
                <a:lnTo>
                  <a:pt x="4749088" y="1443836"/>
                </a:lnTo>
                <a:lnTo>
                  <a:pt x="4729640" y="1401595"/>
                </a:lnTo>
                <a:lnTo>
                  <a:pt x="4709434" y="1359848"/>
                </a:lnTo>
                <a:lnTo>
                  <a:pt x="4688480" y="1318602"/>
                </a:lnTo>
                <a:lnTo>
                  <a:pt x="4666788" y="1277863"/>
                </a:lnTo>
                <a:lnTo>
                  <a:pt x="4644369" y="1237638"/>
                </a:lnTo>
                <a:lnTo>
                  <a:pt x="4621233" y="1197933"/>
                </a:lnTo>
                <a:lnTo>
                  <a:pt x="4597390" y="1158753"/>
                </a:lnTo>
                <a:lnTo>
                  <a:pt x="4572850" y="1120107"/>
                </a:lnTo>
                <a:lnTo>
                  <a:pt x="4547624" y="1081999"/>
                </a:lnTo>
                <a:lnTo>
                  <a:pt x="4521723" y="1044437"/>
                </a:lnTo>
                <a:lnTo>
                  <a:pt x="4495156" y="1007426"/>
                </a:lnTo>
                <a:lnTo>
                  <a:pt x="4467934" y="970973"/>
                </a:lnTo>
                <a:lnTo>
                  <a:pt x="4440066" y="935085"/>
                </a:lnTo>
                <a:lnTo>
                  <a:pt x="4411565" y="899767"/>
                </a:lnTo>
                <a:lnTo>
                  <a:pt x="4382439" y="865026"/>
                </a:lnTo>
                <a:lnTo>
                  <a:pt x="4352699" y="830869"/>
                </a:lnTo>
                <a:lnTo>
                  <a:pt x="4322355" y="797301"/>
                </a:lnTo>
                <a:lnTo>
                  <a:pt x="4291418" y="764329"/>
                </a:lnTo>
                <a:lnTo>
                  <a:pt x="4259898" y="731960"/>
                </a:lnTo>
                <a:lnTo>
                  <a:pt x="4227806" y="700199"/>
                </a:lnTo>
                <a:lnTo>
                  <a:pt x="4195151" y="669054"/>
                </a:lnTo>
                <a:lnTo>
                  <a:pt x="4161943" y="638530"/>
                </a:lnTo>
                <a:lnTo>
                  <a:pt x="4128195" y="608634"/>
                </a:lnTo>
                <a:lnTo>
                  <a:pt x="4093914" y="579372"/>
                </a:lnTo>
                <a:lnTo>
                  <a:pt x="4059113" y="550750"/>
                </a:lnTo>
                <a:lnTo>
                  <a:pt x="4023801" y="522775"/>
                </a:lnTo>
                <a:lnTo>
                  <a:pt x="3987988" y="495453"/>
                </a:lnTo>
                <a:lnTo>
                  <a:pt x="3951685" y="468791"/>
                </a:lnTo>
                <a:lnTo>
                  <a:pt x="3914903" y="442795"/>
                </a:lnTo>
                <a:lnTo>
                  <a:pt x="3877650" y="417471"/>
                </a:lnTo>
                <a:lnTo>
                  <a:pt x="3839939" y="392825"/>
                </a:lnTo>
                <a:lnTo>
                  <a:pt x="3801778" y="368865"/>
                </a:lnTo>
                <a:lnTo>
                  <a:pt x="3763179" y="345595"/>
                </a:lnTo>
                <a:lnTo>
                  <a:pt x="3724152" y="323023"/>
                </a:lnTo>
                <a:lnTo>
                  <a:pt x="3684707" y="301155"/>
                </a:lnTo>
                <a:lnTo>
                  <a:pt x="3644854" y="279998"/>
                </a:lnTo>
                <a:lnTo>
                  <a:pt x="3604603" y="259557"/>
                </a:lnTo>
                <a:lnTo>
                  <a:pt x="3563966" y="239839"/>
                </a:lnTo>
                <a:lnTo>
                  <a:pt x="3522952" y="220850"/>
                </a:lnTo>
                <a:lnTo>
                  <a:pt x="3481572" y="202597"/>
                </a:lnTo>
                <a:lnTo>
                  <a:pt x="3439835" y="185086"/>
                </a:lnTo>
                <a:lnTo>
                  <a:pt x="3397753" y="168323"/>
                </a:lnTo>
                <a:lnTo>
                  <a:pt x="3355335" y="152315"/>
                </a:lnTo>
                <a:lnTo>
                  <a:pt x="3312592" y="137069"/>
                </a:lnTo>
                <a:lnTo>
                  <a:pt x="3269534" y="122589"/>
                </a:lnTo>
                <a:lnTo>
                  <a:pt x="3226172" y="108883"/>
                </a:lnTo>
                <a:lnTo>
                  <a:pt x="3182516" y="95958"/>
                </a:lnTo>
                <a:lnTo>
                  <a:pt x="3138575" y="83818"/>
                </a:lnTo>
                <a:lnTo>
                  <a:pt x="3094362" y="72472"/>
                </a:lnTo>
                <a:lnTo>
                  <a:pt x="3049884" y="61925"/>
                </a:lnTo>
                <a:lnTo>
                  <a:pt x="3005154" y="52183"/>
                </a:lnTo>
                <a:lnTo>
                  <a:pt x="2960182" y="43253"/>
                </a:lnTo>
                <a:lnTo>
                  <a:pt x="2914977" y="35141"/>
                </a:lnTo>
                <a:lnTo>
                  <a:pt x="2869550" y="27854"/>
                </a:lnTo>
                <a:lnTo>
                  <a:pt x="2823911" y="21397"/>
                </a:lnTo>
                <a:lnTo>
                  <a:pt x="2778071" y="15778"/>
                </a:lnTo>
                <a:lnTo>
                  <a:pt x="2732040" y="11002"/>
                </a:lnTo>
                <a:lnTo>
                  <a:pt x="2685828" y="7077"/>
                </a:lnTo>
                <a:lnTo>
                  <a:pt x="2639446" y="4007"/>
                </a:lnTo>
                <a:lnTo>
                  <a:pt x="2592903" y="1800"/>
                </a:lnTo>
                <a:lnTo>
                  <a:pt x="2546211" y="462"/>
                </a:lnTo>
                <a:lnTo>
                  <a:pt x="2499379" y="0"/>
                </a:lnTo>
                <a:lnTo>
                  <a:pt x="2452419" y="418"/>
                </a:lnTo>
                <a:lnTo>
                  <a:pt x="2405339" y="1725"/>
                </a:lnTo>
                <a:lnTo>
                  <a:pt x="2358151" y="3927"/>
                </a:lnTo>
                <a:lnTo>
                  <a:pt x="2310864" y="7029"/>
                </a:lnTo>
                <a:lnTo>
                  <a:pt x="2263490" y="11037"/>
                </a:lnTo>
                <a:lnTo>
                  <a:pt x="2216038" y="15960"/>
                </a:lnTo>
                <a:lnTo>
                  <a:pt x="2168519" y="21802"/>
                </a:lnTo>
                <a:lnTo>
                  <a:pt x="2120943" y="28570"/>
                </a:lnTo>
                <a:lnTo>
                  <a:pt x="2073320" y="36270"/>
                </a:lnTo>
                <a:lnTo>
                  <a:pt x="2025661" y="44910"/>
                </a:lnTo>
                <a:lnTo>
                  <a:pt x="1977975" y="54494"/>
                </a:lnTo>
                <a:lnTo>
                  <a:pt x="1930275" y="65030"/>
                </a:lnTo>
                <a:close/>
              </a:path>
            </a:pathLst>
          </a:custGeom>
          <a:ln w="95250">
            <a:solidFill>
              <a:srgbClr val="E61E26"/>
            </a:solidFill>
          </a:ln>
        </p:spPr>
        <p:txBody>
          <a:bodyPr wrap="square" lIns="0" tIns="0" rIns="0" bIns="0" rtlCol="0"/>
          <a:lstStyle/>
          <a:p>
            <a:endParaRPr/>
          </a:p>
        </p:txBody>
      </p:sp>
      <p:sp>
        <p:nvSpPr>
          <p:cNvPr id="20" name="object 2">
            <a:extLst>
              <a:ext uri="{FF2B5EF4-FFF2-40B4-BE49-F238E27FC236}">
                <a16:creationId xmlns:a16="http://schemas.microsoft.com/office/drawing/2014/main" id="{D29B7A33-5888-5C4C-A85A-F91F699625C2}"/>
              </a:ext>
              <a:ext uri="{C183D7F6-B498-43B3-948B-1728B52AA6E4}">
                <adec:decorative xmlns:adec="http://schemas.microsoft.com/office/drawing/2017/decorative" val="1"/>
              </a:ext>
            </a:extLst>
          </p:cNvPr>
          <p:cNvSpPr/>
          <p:nvPr userDrawn="1"/>
        </p:nvSpPr>
        <p:spPr>
          <a:xfrm>
            <a:off x="-427333" y="5800725"/>
            <a:ext cx="3993515" cy="6652895"/>
          </a:xfrm>
          <a:custGeom>
            <a:avLst/>
            <a:gdLst/>
            <a:ahLst/>
            <a:cxnLst/>
            <a:rect l="l" t="t" r="r" b="b"/>
            <a:pathLst>
              <a:path w="3993515" h="6652895">
                <a:moveTo>
                  <a:pt x="3939879" y="0"/>
                </a:moveTo>
                <a:lnTo>
                  <a:pt x="3888483" y="8784"/>
                </a:lnTo>
                <a:lnTo>
                  <a:pt x="3837243" y="18070"/>
                </a:lnTo>
                <a:lnTo>
                  <a:pt x="3786164" y="27854"/>
                </a:lnTo>
                <a:lnTo>
                  <a:pt x="3735250" y="38133"/>
                </a:lnTo>
                <a:lnTo>
                  <a:pt x="3684505" y="48903"/>
                </a:lnTo>
                <a:lnTo>
                  <a:pt x="3633933" y="60163"/>
                </a:lnTo>
                <a:lnTo>
                  <a:pt x="3583539" y="71908"/>
                </a:lnTo>
                <a:lnTo>
                  <a:pt x="3533326" y="84135"/>
                </a:lnTo>
                <a:lnTo>
                  <a:pt x="3483300" y="96842"/>
                </a:lnTo>
                <a:lnTo>
                  <a:pt x="3433463" y="110025"/>
                </a:lnTo>
                <a:lnTo>
                  <a:pt x="3383821" y="123681"/>
                </a:lnTo>
                <a:lnTo>
                  <a:pt x="3334377" y="137806"/>
                </a:lnTo>
                <a:lnTo>
                  <a:pt x="3285135" y="152399"/>
                </a:lnTo>
                <a:lnTo>
                  <a:pt x="3236101" y="167455"/>
                </a:lnTo>
                <a:lnTo>
                  <a:pt x="3187277" y="182971"/>
                </a:lnTo>
                <a:lnTo>
                  <a:pt x="3138669" y="198945"/>
                </a:lnTo>
                <a:lnTo>
                  <a:pt x="3090280" y="215373"/>
                </a:lnTo>
                <a:lnTo>
                  <a:pt x="3042115" y="232252"/>
                </a:lnTo>
                <a:lnTo>
                  <a:pt x="2994178" y="249578"/>
                </a:lnTo>
                <a:lnTo>
                  <a:pt x="2946472" y="267350"/>
                </a:lnTo>
                <a:lnTo>
                  <a:pt x="2899003" y="285563"/>
                </a:lnTo>
                <a:lnTo>
                  <a:pt x="2851774" y="304214"/>
                </a:lnTo>
                <a:lnTo>
                  <a:pt x="2804790" y="323301"/>
                </a:lnTo>
                <a:lnTo>
                  <a:pt x="2758054" y="342819"/>
                </a:lnTo>
                <a:lnTo>
                  <a:pt x="2711571" y="362767"/>
                </a:lnTo>
                <a:lnTo>
                  <a:pt x="2665346" y="383141"/>
                </a:lnTo>
                <a:lnTo>
                  <a:pt x="2619382" y="403937"/>
                </a:lnTo>
                <a:lnTo>
                  <a:pt x="2573683" y="425153"/>
                </a:lnTo>
                <a:lnTo>
                  <a:pt x="2528254" y="446786"/>
                </a:lnTo>
                <a:lnTo>
                  <a:pt x="2483099" y="468831"/>
                </a:lnTo>
                <a:lnTo>
                  <a:pt x="2438222" y="491287"/>
                </a:lnTo>
                <a:lnTo>
                  <a:pt x="2393628" y="514150"/>
                </a:lnTo>
                <a:lnTo>
                  <a:pt x="2349320" y="537417"/>
                </a:lnTo>
                <a:lnTo>
                  <a:pt x="2305302" y="561084"/>
                </a:lnTo>
                <a:lnTo>
                  <a:pt x="2261580" y="585149"/>
                </a:lnTo>
                <a:lnTo>
                  <a:pt x="2218156" y="609609"/>
                </a:lnTo>
                <a:lnTo>
                  <a:pt x="2175036" y="634459"/>
                </a:lnTo>
                <a:lnTo>
                  <a:pt x="2132223" y="659698"/>
                </a:lnTo>
                <a:lnTo>
                  <a:pt x="2089722" y="685322"/>
                </a:lnTo>
                <a:lnTo>
                  <a:pt x="2047537" y="711328"/>
                </a:lnTo>
                <a:lnTo>
                  <a:pt x="2005671" y="737712"/>
                </a:lnTo>
                <a:lnTo>
                  <a:pt x="1964130" y="764472"/>
                </a:lnTo>
                <a:lnTo>
                  <a:pt x="1922918" y="791604"/>
                </a:lnTo>
                <a:lnTo>
                  <a:pt x="1882038" y="819106"/>
                </a:lnTo>
                <a:lnTo>
                  <a:pt x="1841494" y="846974"/>
                </a:lnTo>
                <a:lnTo>
                  <a:pt x="1801292" y="875205"/>
                </a:lnTo>
                <a:lnTo>
                  <a:pt x="1761435" y="903795"/>
                </a:lnTo>
                <a:lnTo>
                  <a:pt x="1721928" y="932743"/>
                </a:lnTo>
                <a:lnTo>
                  <a:pt x="1682773" y="962044"/>
                </a:lnTo>
                <a:lnTo>
                  <a:pt x="1643977" y="991695"/>
                </a:lnTo>
                <a:lnTo>
                  <a:pt x="1605543" y="1021694"/>
                </a:lnTo>
                <a:lnTo>
                  <a:pt x="1567475" y="1052037"/>
                </a:lnTo>
                <a:lnTo>
                  <a:pt x="1529777" y="1082721"/>
                </a:lnTo>
                <a:lnTo>
                  <a:pt x="1492453" y="1113743"/>
                </a:lnTo>
                <a:lnTo>
                  <a:pt x="1455509" y="1145099"/>
                </a:lnTo>
                <a:lnTo>
                  <a:pt x="1418947" y="1176787"/>
                </a:lnTo>
                <a:lnTo>
                  <a:pt x="1382773" y="1208804"/>
                </a:lnTo>
                <a:lnTo>
                  <a:pt x="1346989" y="1241145"/>
                </a:lnTo>
                <a:lnTo>
                  <a:pt x="1311602" y="1273809"/>
                </a:lnTo>
                <a:lnTo>
                  <a:pt x="1276614" y="1306792"/>
                </a:lnTo>
                <a:lnTo>
                  <a:pt x="1242029" y="1340091"/>
                </a:lnTo>
                <a:lnTo>
                  <a:pt x="1207853" y="1373702"/>
                </a:lnTo>
                <a:lnTo>
                  <a:pt x="1174089" y="1407624"/>
                </a:lnTo>
                <a:lnTo>
                  <a:pt x="1140742" y="1441851"/>
                </a:lnTo>
                <a:lnTo>
                  <a:pt x="1107815" y="1476382"/>
                </a:lnTo>
                <a:lnTo>
                  <a:pt x="1075314" y="1511213"/>
                </a:lnTo>
                <a:lnTo>
                  <a:pt x="1043241" y="1546341"/>
                </a:lnTo>
                <a:lnTo>
                  <a:pt x="1011601" y="1581763"/>
                </a:lnTo>
                <a:lnTo>
                  <a:pt x="980399" y="1617475"/>
                </a:lnTo>
                <a:lnTo>
                  <a:pt x="949639" y="1653475"/>
                </a:lnTo>
                <a:lnTo>
                  <a:pt x="919324" y="1689760"/>
                </a:lnTo>
                <a:lnTo>
                  <a:pt x="887391" y="1728899"/>
                </a:lnTo>
                <a:lnTo>
                  <a:pt x="855970" y="1768411"/>
                </a:lnTo>
                <a:lnTo>
                  <a:pt x="825062" y="1808293"/>
                </a:lnTo>
                <a:lnTo>
                  <a:pt x="794670" y="1848541"/>
                </a:lnTo>
                <a:lnTo>
                  <a:pt x="764793" y="1889151"/>
                </a:lnTo>
                <a:lnTo>
                  <a:pt x="735435" y="1930120"/>
                </a:lnTo>
                <a:lnTo>
                  <a:pt x="706597" y="1971445"/>
                </a:lnTo>
                <a:lnTo>
                  <a:pt x="678281" y="2013123"/>
                </a:lnTo>
                <a:lnTo>
                  <a:pt x="650487" y="2055149"/>
                </a:lnTo>
                <a:lnTo>
                  <a:pt x="623219" y="2097520"/>
                </a:lnTo>
                <a:lnTo>
                  <a:pt x="596478" y="2140233"/>
                </a:lnTo>
                <a:lnTo>
                  <a:pt x="570264" y="2183284"/>
                </a:lnTo>
                <a:lnTo>
                  <a:pt x="544581" y="2226671"/>
                </a:lnTo>
                <a:lnTo>
                  <a:pt x="519430" y="2270389"/>
                </a:lnTo>
                <a:lnTo>
                  <a:pt x="494812" y="2314435"/>
                </a:lnTo>
                <a:lnTo>
                  <a:pt x="470729" y="2358805"/>
                </a:lnTo>
                <a:lnTo>
                  <a:pt x="447182" y="2403497"/>
                </a:lnTo>
                <a:lnTo>
                  <a:pt x="424174" y="2448506"/>
                </a:lnTo>
                <a:lnTo>
                  <a:pt x="401706" y="2493829"/>
                </a:lnTo>
                <a:lnTo>
                  <a:pt x="379780" y="2539464"/>
                </a:lnTo>
                <a:lnTo>
                  <a:pt x="358398" y="2585405"/>
                </a:lnTo>
                <a:lnTo>
                  <a:pt x="337560" y="2631650"/>
                </a:lnTo>
                <a:lnTo>
                  <a:pt x="317270" y="2678196"/>
                </a:lnTo>
                <a:lnTo>
                  <a:pt x="297527" y="2725039"/>
                </a:lnTo>
                <a:lnTo>
                  <a:pt x="278335" y="2772175"/>
                </a:lnTo>
                <a:lnTo>
                  <a:pt x="259695" y="2819601"/>
                </a:lnTo>
                <a:lnTo>
                  <a:pt x="241608" y="2867313"/>
                </a:lnTo>
                <a:lnTo>
                  <a:pt x="224077" y="2915309"/>
                </a:lnTo>
                <a:lnTo>
                  <a:pt x="207102" y="2963585"/>
                </a:lnTo>
                <a:lnTo>
                  <a:pt x="190686" y="3012136"/>
                </a:lnTo>
                <a:lnTo>
                  <a:pt x="174830" y="3060961"/>
                </a:lnTo>
                <a:lnTo>
                  <a:pt x="159536" y="3110054"/>
                </a:lnTo>
                <a:lnTo>
                  <a:pt x="144806" y="3159414"/>
                </a:lnTo>
                <a:lnTo>
                  <a:pt x="130641" y="3209036"/>
                </a:lnTo>
                <a:lnTo>
                  <a:pt x="118278" y="3255012"/>
                </a:lnTo>
                <a:lnTo>
                  <a:pt x="106639" y="3301700"/>
                </a:lnTo>
                <a:lnTo>
                  <a:pt x="95709" y="3349065"/>
                </a:lnTo>
                <a:lnTo>
                  <a:pt x="85470" y="3397068"/>
                </a:lnTo>
                <a:lnTo>
                  <a:pt x="75906" y="3445674"/>
                </a:lnTo>
                <a:lnTo>
                  <a:pt x="67000" y="3494844"/>
                </a:lnTo>
                <a:lnTo>
                  <a:pt x="58735" y="3544543"/>
                </a:lnTo>
                <a:lnTo>
                  <a:pt x="51094" y="3594733"/>
                </a:lnTo>
                <a:lnTo>
                  <a:pt x="44060" y="3645377"/>
                </a:lnTo>
                <a:lnTo>
                  <a:pt x="37618" y="3696439"/>
                </a:lnTo>
                <a:lnTo>
                  <a:pt x="31749" y="3747881"/>
                </a:lnTo>
                <a:lnTo>
                  <a:pt x="26438" y="3799666"/>
                </a:lnTo>
                <a:lnTo>
                  <a:pt x="21667" y="3851759"/>
                </a:lnTo>
                <a:lnTo>
                  <a:pt x="17420" y="3904121"/>
                </a:lnTo>
                <a:lnTo>
                  <a:pt x="13680" y="3956716"/>
                </a:lnTo>
                <a:lnTo>
                  <a:pt x="10430" y="4009507"/>
                </a:lnTo>
                <a:lnTo>
                  <a:pt x="7654" y="4062457"/>
                </a:lnTo>
                <a:lnTo>
                  <a:pt x="5334" y="4115529"/>
                </a:lnTo>
                <a:lnTo>
                  <a:pt x="3455" y="4168687"/>
                </a:lnTo>
                <a:lnTo>
                  <a:pt x="1998" y="4221892"/>
                </a:lnTo>
                <a:lnTo>
                  <a:pt x="948" y="4275109"/>
                </a:lnTo>
                <a:lnTo>
                  <a:pt x="287" y="4328301"/>
                </a:lnTo>
                <a:lnTo>
                  <a:pt x="0" y="4381430"/>
                </a:lnTo>
                <a:lnTo>
                  <a:pt x="68" y="4434460"/>
                </a:lnTo>
                <a:lnTo>
                  <a:pt x="476" y="4487353"/>
                </a:lnTo>
                <a:lnTo>
                  <a:pt x="1206" y="4540074"/>
                </a:lnTo>
                <a:lnTo>
                  <a:pt x="2242" y="4592584"/>
                </a:lnTo>
                <a:lnTo>
                  <a:pt x="3567" y="4644847"/>
                </a:lnTo>
                <a:lnTo>
                  <a:pt x="5165" y="4696827"/>
                </a:lnTo>
                <a:lnTo>
                  <a:pt x="7017" y="4748485"/>
                </a:lnTo>
                <a:lnTo>
                  <a:pt x="9109" y="4799786"/>
                </a:lnTo>
                <a:lnTo>
                  <a:pt x="11423" y="4850692"/>
                </a:lnTo>
                <a:lnTo>
                  <a:pt x="13942" y="4901167"/>
                </a:lnTo>
                <a:lnTo>
                  <a:pt x="16649" y="4951173"/>
                </a:lnTo>
                <a:lnTo>
                  <a:pt x="19528" y="5000674"/>
                </a:lnTo>
                <a:lnTo>
                  <a:pt x="22562" y="5049633"/>
                </a:lnTo>
                <a:lnTo>
                  <a:pt x="25734" y="5098012"/>
                </a:lnTo>
                <a:lnTo>
                  <a:pt x="29027" y="5145776"/>
                </a:lnTo>
                <a:lnTo>
                  <a:pt x="32426" y="5192886"/>
                </a:lnTo>
                <a:lnTo>
                  <a:pt x="35912" y="5239306"/>
                </a:lnTo>
                <a:lnTo>
                  <a:pt x="39469" y="5285000"/>
                </a:lnTo>
                <a:lnTo>
                  <a:pt x="43080" y="5329930"/>
                </a:lnTo>
                <a:lnTo>
                  <a:pt x="46729" y="5374059"/>
                </a:lnTo>
                <a:lnTo>
                  <a:pt x="50399" y="5417350"/>
                </a:lnTo>
                <a:lnTo>
                  <a:pt x="54073" y="5459768"/>
                </a:lnTo>
                <a:lnTo>
                  <a:pt x="58541" y="5510858"/>
                </a:lnTo>
                <a:lnTo>
                  <a:pt x="63053" y="5562455"/>
                </a:lnTo>
                <a:lnTo>
                  <a:pt x="67602" y="5614471"/>
                </a:lnTo>
                <a:lnTo>
                  <a:pt x="72180" y="5666823"/>
                </a:lnTo>
                <a:lnTo>
                  <a:pt x="76779" y="5719424"/>
                </a:lnTo>
                <a:lnTo>
                  <a:pt x="81393" y="5772189"/>
                </a:lnTo>
                <a:lnTo>
                  <a:pt x="86014" y="5825032"/>
                </a:lnTo>
                <a:lnTo>
                  <a:pt x="90635" y="5877869"/>
                </a:lnTo>
                <a:lnTo>
                  <a:pt x="95247" y="5930615"/>
                </a:lnTo>
                <a:lnTo>
                  <a:pt x="99844" y="5983182"/>
                </a:lnTo>
                <a:lnTo>
                  <a:pt x="104417" y="6035487"/>
                </a:lnTo>
                <a:lnTo>
                  <a:pt x="108961" y="6087444"/>
                </a:lnTo>
                <a:lnTo>
                  <a:pt x="113466" y="6138968"/>
                </a:lnTo>
                <a:lnTo>
                  <a:pt x="117926" y="6189973"/>
                </a:lnTo>
                <a:lnTo>
                  <a:pt x="122333" y="6240373"/>
                </a:lnTo>
                <a:lnTo>
                  <a:pt x="126680" y="6290084"/>
                </a:lnTo>
                <a:lnTo>
                  <a:pt x="130959" y="6339020"/>
                </a:lnTo>
                <a:lnTo>
                  <a:pt x="135163" y="6387096"/>
                </a:lnTo>
                <a:lnTo>
                  <a:pt x="139285" y="6434226"/>
                </a:lnTo>
                <a:lnTo>
                  <a:pt x="143316" y="6480325"/>
                </a:lnTo>
                <a:lnTo>
                  <a:pt x="147250" y="6525308"/>
                </a:lnTo>
                <a:lnTo>
                  <a:pt x="151078" y="6569089"/>
                </a:lnTo>
                <a:lnTo>
                  <a:pt x="154794" y="6611583"/>
                </a:lnTo>
                <a:lnTo>
                  <a:pt x="158391" y="6652704"/>
                </a:lnTo>
                <a:lnTo>
                  <a:pt x="211570" y="6620385"/>
                </a:lnTo>
                <a:lnTo>
                  <a:pt x="264300" y="6588045"/>
                </a:lnTo>
                <a:lnTo>
                  <a:pt x="316581" y="6555684"/>
                </a:lnTo>
                <a:lnTo>
                  <a:pt x="368414" y="6523304"/>
                </a:lnTo>
                <a:lnTo>
                  <a:pt x="419802" y="6490906"/>
                </a:lnTo>
                <a:lnTo>
                  <a:pt x="470746" y="6458489"/>
                </a:lnTo>
                <a:lnTo>
                  <a:pt x="521247" y="6426056"/>
                </a:lnTo>
                <a:lnTo>
                  <a:pt x="571306" y="6393606"/>
                </a:lnTo>
                <a:lnTo>
                  <a:pt x="620926" y="6361140"/>
                </a:lnTo>
                <a:lnTo>
                  <a:pt x="670107" y="6328660"/>
                </a:lnTo>
                <a:lnTo>
                  <a:pt x="718851" y="6296166"/>
                </a:lnTo>
                <a:lnTo>
                  <a:pt x="767160" y="6263659"/>
                </a:lnTo>
                <a:lnTo>
                  <a:pt x="815035" y="6231139"/>
                </a:lnTo>
                <a:lnTo>
                  <a:pt x="862477" y="6198608"/>
                </a:lnTo>
                <a:lnTo>
                  <a:pt x="909488" y="6166066"/>
                </a:lnTo>
                <a:lnTo>
                  <a:pt x="956070" y="6133514"/>
                </a:lnTo>
                <a:lnTo>
                  <a:pt x="1002224" y="6100953"/>
                </a:lnTo>
                <a:lnTo>
                  <a:pt x="1047951" y="6068384"/>
                </a:lnTo>
                <a:lnTo>
                  <a:pt x="1093253" y="6035807"/>
                </a:lnTo>
                <a:lnTo>
                  <a:pt x="1138131" y="6003223"/>
                </a:lnTo>
                <a:lnTo>
                  <a:pt x="1182587" y="5970633"/>
                </a:lnTo>
                <a:lnTo>
                  <a:pt x="1226622" y="5938038"/>
                </a:lnTo>
                <a:lnTo>
                  <a:pt x="1270238" y="5905439"/>
                </a:lnTo>
                <a:lnTo>
                  <a:pt x="1313436" y="5872836"/>
                </a:lnTo>
                <a:lnTo>
                  <a:pt x="1356218" y="5840230"/>
                </a:lnTo>
                <a:lnTo>
                  <a:pt x="1398584" y="5807622"/>
                </a:lnTo>
                <a:lnTo>
                  <a:pt x="1440538" y="5775013"/>
                </a:lnTo>
                <a:lnTo>
                  <a:pt x="1482079" y="5742404"/>
                </a:lnTo>
                <a:lnTo>
                  <a:pt x="1523211" y="5709794"/>
                </a:lnTo>
                <a:lnTo>
                  <a:pt x="1563933" y="5677186"/>
                </a:lnTo>
                <a:lnTo>
                  <a:pt x="1604247" y="5644580"/>
                </a:lnTo>
                <a:lnTo>
                  <a:pt x="1644156" y="5611977"/>
                </a:lnTo>
                <a:lnTo>
                  <a:pt x="1683660" y="5579377"/>
                </a:lnTo>
                <a:lnTo>
                  <a:pt x="1722760" y="5546781"/>
                </a:lnTo>
                <a:lnTo>
                  <a:pt x="1761460" y="5514190"/>
                </a:lnTo>
                <a:lnTo>
                  <a:pt x="1799759" y="5481606"/>
                </a:lnTo>
                <a:lnTo>
                  <a:pt x="1837659" y="5449028"/>
                </a:lnTo>
                <a:lnTo>
                  <a:pt x="1875162" y="5416457"/>
                </a:lnTo>
                <a:lnTo>
                  <a:pt x="1912269" y="5383895"/>
                </a:lnTo>
                <a:lnTo>
                  <a:pt x="1948982" y="5351342"/>
                </a:lnTo>
                <a:lnTo>
                  <a:pt x="1985302" y="5318799"/>
                </a:lnTo>
                <a:lnTo>
                  <a:pt x="2021231" y="5286266"/>
                </a:lnTo>
                <a:lnTo>
                  <a:pt x="2056770" y="5253745"/>
                </a:lnTo>
                <a:lnTo>
                  <a:pt x="2091921" y="5221236"/>
                </a:lnTo>
                <a:lnTo>
                  <a:pt x="2126684" y="5188740"/>
                </a:lnTo>
                <a:lnTo>
                  <a:pt x="2161063" y="5156258"/>
                </a:lnTo>
                <a:lnTo>
                  <a:pt x="2195057" y="5123791"/>
                </a:lnTo>
                <a:lnTo>
                  <a:pt x="2228668" y="5091339"/>
                </a:lnTo>
                <a:lnTo>
                  <a:pt x="2261899" y="5058903"/>
                </a:lnTo>
                <a:lnTo>
                  <a:pt x="2294750" y="5026484"/>
                </a:lnTo>
                <a:lnTo>
                  <a:pt x="2327223" y="4994083"/>
                </a:lnTo>
                <a:lnTo>
                  <a:pt x="2359319" y="4961701"/>
                </a:lnTo>
                <a:lnTo>
                  <a:pt x="2391040" y="4929338"/>
                </a:lnTo>
                <a:lnTo>
                  <a:pt x="2422387" y="4896995"/>
                </a:lnTo>
                <a:lnTo>
                  <a:pt x="2453362" y="4864673"/>
                </a:lnTo>
                <a:lnTo>
                  <a:pt x="2483966" y="4832373"/>
                </a:lnTo>
                <a:lnTo>
                  <a:pt x="2514201" y="4800095"/>
                </a:lnTo>
                <a:lnTo>
                  <a:pt x="2544069" y="4767841"/>
                </a:lnTo>
                <a:lnTo>
                  <a:pt x="2573569" y="4735610"/>
                </a:lnTo>
                <a:lnTo>
                  <a:pt x="2602705" y="4703405"/>
                </a:lnTo>
                <a:lnTo>
                  <a:pt x="2631478" y="4671226"/>
                </a:lnTo>
                <a:lnTo>
                  <a:pt x="2659888" y="4639073"/>
                </a:lnTo>
                <a:lnTo>
                  <a:pt x="2687938" y="4606947"/>
                </a:lnTo>
                <a:lnTo>
                  <a:pt x="2715630" y="4574850"/>
                </a:lnTo>
                <a:lnTo>
                  <a:pt x="2742963" y="4542781"/>
                </a:lnTo>
                <a:lnTo>
                  <a:pt x="2769941" y="4510742"/>
                </a:lnTo>
                <a:lnTo>
                  <a:pt x="2796563" y="4478734"/>
                </a:lnTo>
                <a:lnTo>
                  <a:pt x="2822833" y="4446756"/>
                </a:lnTo>
                <a:lnTo>
                  <a:pt x="2848751" y="4414811"/>
                </a:lnTo>
                <a:lnTo>
                  <a:pt x="2874319" y="4382899"/>
                </a:lnTo>
                <a:lnTo>
                  <a:pt x="2899538" y="4351020"/>
                </a:lnTo>
                <a:lnTo>
                  <a:pt x="2924410" y="4319176"/>
                </a:lnTo>
                <a:lnTo>
                  <a:pt x="2948936" y="4287367"/>
                </a:lnTo>
                <a:lnTo>
                  <a:pt x="2983632" y="4241543"/>
                </a:lnTo>
                <a:lnTo>
                  <a:pt x="3017649" y="4195582"/>
                </a:lnTo>
                <a:lnTo>
                  <a:pt x="3050992" y="4149487"/>
                </a:lnTo>
                <a:lnTo>
                  <a:pt x="3083666" y="4103264"/>
                </a:lnTo>
                <a:lnTo>
                  <a:pt x="3115675" y="4056918"/>
                </a:lnTo>
                <a:lnTo>
                  <a:pt x="3147023" y="4010454"/>
                </a:lnTo>
                <a:lnTo>
                  <a:pt x="3177716" y="3963877"/>
                </a:lnTo>
                <a:lnTo>
                  <a:pt x="3207758" y="3917191"/>
                </a:lnTo>
                <a:lnTo>
                  <a:pt x="3237153" y="3870402"/>
                </a:lnTo>
                <a:lnTo>
                  <a:pt x="3265906" y="3823515"/>
                </a:lnTo>
                <a:lnTo>
                  <a:pt x="3294021" y="3776535"/>
                </a:lnTo>
                <a:lnTo>
                  <a:pt x="3321504" y="3729466"/>
                </a:lnTo>
                <a:lnTo>
                  <a:pt x="3348359" y="3682313"/>
                </a:lnTo>
                <a:lnTo>
                  <a:pt x="3374590" y="3635082"/>
                </a:lnTo>
                <a:lnTo>
                  <a:pt x="3400202" y="3587777"/>
                </a:lnTo>
                <a:lnTo>
                  <a:pt x="3425199" y="3540404"/>
                </a:lnTo>
                <a:lnTo>
                  <a:pt x="3449587" y="3492967"/>
                </a:lnTo>
                <a:lnTo>
                  <a:pt x="3473369" y="3445471"/>
                </a:lnTo>
                <a:lnTo>
                  <a:pt x="3496551" y="3397922"/>
                </a:lnTo>
                <a:lnTo>
                  <a:pt x="3519136" y="3350323"/>
                </a:lnTo>
                <a:lnTo>
                  <a:pt x="3541130" y="3302681"/>
                </a:lnTo>
                <a:lnTo>
                  <a:pt x="3562538" y="3255000"/>
                </a:lnTo>
                <a:lnTo>
                  <a:pt x="3583362" y="3207284"/>
                </a:lnTo>
                <a:lnTo>
                  <a:pt x="3603609" y="3159540"/>
                </a:lnTo>
                <a:lnTo>
                  <a:pt x="3623283" y="3111772"/>
                </a:lnTo>
                <a:lnTo>
                  <a:pt x="3642388" y="3063984"/>
                </a:lnTo>
                <a:lnTo>
                  <a:pt x="3660929" y="3016182"/>
                </a:lnTo>
                <a:lnTo>
                  <a:pt x="3678911" y="2968371"/>
                </a:lnTo>
                <a:lnTo>
                  <a:pt x="3696338" y="2920556"/>
                </a:lnTo>
                <a:lnTo>
                  <a:pt x="3713215" y="2872741"/>
                </a:lnTo>
                <a:lnTo>
                  <a:pt x="3729546" y="2824932"/>
                </a:lnTo>
                <a:lnTo>
                  <a:pt x="3745336" y="2777134"/>
                </a:lnTo>
                <a:lnTo>
                  <a:pt x="3760589" y="2729351"/>
                </a:lnTo>
                <a:lnTo>
                  <a:pt x="3775311" y="2681588"/>
                </a:lnTo>
                <a:lnTo>
                  <a:pt x="3789505" y="2633851"/>
                </a:lnTo>
                <a:lnTo>
                  <a:pt x="3803176" y="2586144"/>
                </a:lnTo>
                <a:lnTo>
                  <a:pt x="3816330" y="2538473"/>
                </a:lnTo>
                <a:lnTo>
                  <a:pt x="3828969" y="2490841"/>
                </a:lnTo>
                <a:lnTo>
                  <a:pt x="3841100" y="2443255"/>
                </a:lnTo>
                <a:lnTo>
                  <a:pt x="3852727" y="2395719"/>
                </a:lnTo>
                <a:lnTo>
                  <a:pt x="3863853" y="2348238"/>
                </a:lnTo>
                <a:lnTo>
                  <a:pt x="3874485" y="2300818"/>
                </a:lnTo>
                <a:lnTo>
                  <a:pt x="3884625" y="2253462"/>
                </a:lnTo>
                <a:lnTo>
                  <a:pt x="3894280" y="2206176"/>
                </a:lnTo>
                <a:lnTo>
                  <a:pt x="3903453" y="2158965"/>
                </a:lnTo>
                <a:lnTo>
                  <a:pt x="3912150" y="2111834"/>
                </a:lnTo>
                <a:lnTo>
                  <a:pt x="3920374" y="2064787"/>
                </a:lnTo>
                <a:lnTo>
                  <a:pt x="3928130" y="2017831"/>
                </a:lnTo>
                <a:lnTo>
                  <a:pt x="3935424" y="1970969"/>
                </a:lnTo>
                <a:lnTo>
                  <a:pt x="3942258" y="1924207"/>
                </a:lnTo>
                <a:lnTo>
                  <a:pt x="3948639" y="1877549"/>
                </a:lnTo>
                <a:lnTo>
                  <a:pt x="3954571" y="1831001"/>
                </a:lnTo>
                <a:lnTo>
                  <a:pt x="3960057" y="1784568"/>
                </a:lnTo>
                <a:lnTo>
                  <a:pt x="3965104" y="1738253"/>
                </a:lnTo>
                <a:lnTo>
                  <a:pt x="3969715" y="1692064"/>
                </a:lnTo>
                <a:lnTo>
                  <a:pt x="3973895" y="1646003"/>
                </a:lnTo>
                <a:lnTo>
                  <a:pt x="3977648" y="1600077"/>
                </a:lnTo>
                <a:lnTo>
                  <a:pt x="3980980" y="1554290"/>
                </a:lnTo>
                <a:lnTo>
                  <a:pt x="3983895" y="1508648"/>
                </a:lnTo>
                <a:lnTo>
                  <a:pt x="3986396" y="1463154"/>
                </a:lnTo>
                <a:lnTo>
                  <a:pt x="3988490" y="1417815"/>
                </a:lnTo>
                <a:lnTo>
                  <a:pt x="3990180" y="1372634"/>
                </a:lnTo>
                <a:lnTo>
                  <a:pt x="3991472" y="1327618"/>
                </a:lnTo>
                <a:lnTo>
                  <a:pt x="3992369" y="1282770"/>
                </a:lnTo>
                <a:lnTo>
                  <a:pt x="3992876" y="1238097"/>
                </a:lnTo>
                <a:lnTo>
                  <a:pt x="3992998" y="1193602"/>
                </a:lnTo>
                <a:lnTo>
                  <a:pt x="3992739" y="1149291"/>
                </a:lnTo>
                <a:lnTo>
                  <a:pt x="3992105" y="1105169"/>
                </a:lnTo>
                <a:lnTo>
                  <a:pt x="3991099" y="1061241"/>
                </a:lnTo>
                <a:lnTo>
                  <a:pt x="3989727" y="1017511"/>
                </a:lnTo>
                <a:lnTo>
                  <a:pt x="3973328" y="616239"/>
                </a:lnTo>
                <a:lnTo>
                  <a:pt x="3957150" y="293390"/>
                </a:lnTo>
                <a:lnTo>
                  <a:pt x="3944798" y="78224"/>
                </a:lnTo>
                <a:lnTo>
                  <a:pt x="3939879" y="0"/>
                </a:lnTo>
                <a:close/>
              </a:path>
            </a:pathLst>
          </a:custGeom>
          <a:ln w="95250" cap="sq">
            <a:solidFill>
              <a:srgbClr val="FFBC00"/>
            </a:solidFill>
            <a:miter lim="800000"/>
          </a:ln>
        </p:spPr>
        <p:txBody>
          <a:bodyPr wrap="square" lIns="0" tIns="0" rIns="0" bIns="0" rtlCol="0"/>
          <a:lstStyle/>
          <a:p>
            <a:endParaRPr/>
          </a:p>
        </p:txBody>
      </p:sp>
    </p:spTree>
    <p:extLst>
      <p:ext uri="{BB962C8B-B14F-4D97-AF65-F5344CB8AC3E}">
        <p14:creationId xmlns:p14="http://schemas.microsoft.com/office/powerpoint/2010/main" val="103767374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917C4A-41F3-FC1E-2970-6A01E18838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7A9169-96A8-4671-1F11-75EA1BEEE8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1CE966-615A-99B5-D853-F17E12E8A2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800">
                <a:solidFill>
                  <a:schemeClr val="tx1">
                    <a:tint val="75000"/>
                  </a:schemeClr>
                </a:solidFill>
                <a:latin typeface="Work Sans" pitchFamily="2" charset="77"/>
              </a:defRPr>
            </a:lvl1pPr>
          </a:lstStyle>
          <a:p>
            <a:fld id="{BF3EC94B-0596-D74A-BB88-F157C58A3705}" type="datetimeFigureOut">
              <a:rPr lang="en-US" smtClean="0"/>
              <a:pPr/>
              <a:t>11/15/2024</a:t>
            </a:fld>
            <a:endParaRPr lang="en-US"/>
          </a:p>
        </p:txBody>
      </p:sp>
      <p:sp>
        <p:nvSpPr>
          <p:cNvPr id="5" name="Footer Placeholder 4">
            <a:extLst>
              <a:ext uri="{FF2B5EF4-FFF2-40B4-BE49-F238E27FC236}">
                <a16:creationId xmlns:a16="http://schemas.microsoft.com/office/drawing/2014/main" id="{FB9AF0F0-97C8-A56E-AB86-17D2B3D705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800">
                <a:solidFill>
                  <a:schemeClr val="tx1">
                    <a:tint val="75000"/>
                  </a:schemeClr>
                </a:solidFill>
                <a:latin typeface="Work Sans" pitchFamily="2" charset="77"/>
              </a:defRPr>
            </a:lvl1pPr>
          </a:lstStyle>
          <a:p>
            <a:endParaRPr lang="en-US"/>
          </a:p>
        </p:txBody>
      </p:sp>
      <p:sp>
        <p:nvSpPr>
          <p:cNvPr id="6" name="Slide Number Placeholder 5">
            <a:extLst>
              <a:ext uri="{FF2B5EF4-FFF2-40B4-BE49-F238E27FC236}">
                <a16:creationId xmlns:a16="http://schemas.microsoft.com/office/drawing/2014/main" id="{D5F22024-919E-526A-1A32-D9E35B2065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800">
                <a:solidFill>
                  <a:schemeClr val="tx1">
                    <a:tint val="75000"/>
                  </a:schemeClr>
                </a:solidFill>
                <a:latin typeface="Work Sans" pitchFamily="2" charset="77"/>
              </a:defRPr>
            </a:lvl1pPr>
          </a:lstStyle>
          <a:p>
            <a:fld id="{59962B15-8DCC-354A-993E-F444C46C2BCD}" type="slidenum">
              <a:rPr lang="en-US" smtClean="0"/>
              <a:pPr/>
              <a:t>‹#›</a:t>
            </a:fld>
            <a:endParaRPr lang="en-US"/>
          </a:p>
        </p:txBody>
      </p:sp>
    </p:spTree>
    <p:extLst>
      <p:ext uri="{BB962C8B-B14F-4D97-AF65-F5344CB8AC3E}">
        <p14:creationId xmlns:p14="http://schemas.microsoft.com/office/powerpoint/2010/main" val="3974569388"/>
      </p:ext>
    </p:extLst>
  </p:cSld>
  <p:clrMap bg1="lt1" tx1="dk1" bg2="lt2" tx2="dk2" accent1="accent1" accent2="accent2" accent3="accent3" accent4="accent4" accent5="accent5" accent6="accent6" hlink="hlink" folHlink="folHlink"/>
  <p:sldLayoutIdLst>
    <p:sldLayoutId id="2147483793" r:id="rId1"/>
    <p:sldLayoutId id="2147483754" r:id="rId2"/>
    <p:sldLayoutId id="2147483808" r:id="rId3"/>
    <p:sldLayoutId id="2147483807" r:id="rId4"/>
    <p:sldLayoutId id="2147483765" r:id="rId5"/>
    <p:sldLayoutId id="2147483762" r:id="rId6"/>
    <p:sldLayoutId id="2147483763" r:id="rId7"/>
    <p:sldLayoutId id="2147483764" r:id="rId8"/>
    <p:sldLayoutId id="2147483755" r:id="rId9"/>
    <p:sldLayoutId id="2147483792" r:id="rId10"/>
    <p:sldLayoutId id="2147483757" r:id="rId11"/>
    <p:sldLayoutId id="2147483777" r:id="rId12"/>
    <p:sldLayoutId id="2147483783" r:id="rId13"/>
    <p:sldLayoutId id="2147483780" r:id="rId14"/>
    <p:sldLayoutId id="2147483784" r:id="rId15"/>
    <p:sldLayoutId id="2147483781" r:id="rId16"/>
    <p:sldLayoutId id="2147483791" r:id="rId17"/>
    <p:sldLayoutId id="2147483759" r:id="rId18"/>
    <p:sldLayoutId id="2147483767" r:id="rId19"/>
    <p:sldLayoutId id="2147483768" r:id="rId20"/>
    <p:sldLayoutId id="2147483769" r:id="rId21"/>
    <p:sldLayoutId id="2147483770" r:id="rId22"/>
    <p:sldLayoutId id="2147483760" r:id="rId23"/>
    <p:sldLayoutId id="2147483775" r:id="rId24"/>
    <p:sldLayoutId id="2147483771" r:id="rId25"/>
    <p:sldLayoutId id="2147483772" r:id="rId26"/>
    <p:sldLayoutId id="2147483774" r:id="rId27"/>
    <p:sldLayoutId id="2147483785" r:id="rId28"/>
    <p:sldLayoutId id="2147483773" r:id="rId29"/>
    <p:sldLayoutId id="2147483786" r:id="rId30"/>
    <p:sldLayoutId id="2147483776" r:id="rId31"/>
    <p:sldLayoutId id="2147483787" r:id="rId32"/>
    <p:sldLayoutId id="2147483778" r:id="rId33"/>
    <p:sldLayoutId id="2147483788" r:id="rId34"/>
    <p:sldLayoutId id="2147483779" r:id="rId35"/>
    <p:sldLayoutId id="2147483789" r:id="rId36"/>
    <p:sldLayoutId id="2147483790" r:id="rId37"/>
    <p:sldLayoutId id="2147483761" r:id="rId38"/>
    <p:sldLayoutId id="2147483809" r:id="rId39"/>
    <p:sldLayoutId id="2147483810" r:id="rId40"/>
  </p:sldLayoutIdLst>
  <p:txStyles>
    <p:titleStyle>
      <a:lvl1pPr algn="l" defTabSz="914400" rtl="0" eaLnBrk="1" latinLnBrk="0" hangingPunct="1">
        <a:lnSpc>
          <a:spcPct val="90000"/>
        </a:lnSpc>
        <a:spcBef>
          <a:spcPct val="0"/>
        </a:spcBef>
        <a:buNone/>
        <a:defRPr sz="5000" b="1" i="0" kern="1200">
          <a:solidFill>
            <a:schemeClr val="tx1"/>
          </a:solidFill>
          <a:latin typeface="Work Sans ExtraBold"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Work Sans"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ork Sans"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ork Sans"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Work Sans"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Work Sans"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0.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4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2D987DC-E3A7-1B9D-8C18-A20415D76F1C}"/>
              </a:ext>
            </a:extLst>
          </p:cNvPr>
          <p:cNvSpPr>
            <a:spLocks noGrp="1"/>
          </p:cNvSpPr>
          <p:nvPr>
            <p:ph type="body" sz="quarter" idx="12"/>
          </p:nvPr>
        </p:nvSpPr>
        <p:spPr>
          <a:xfrm>
            <a:off x="4351020" y="1711960"/>
            <a:ext cx="3581400" cy="990600"/>
          </a:xfrm>
        </p:spPr>
        <p:txBody>
          <a:bodyPr vert="horz" lIns="91440" tIns="45720" rIns="91440" bIns="45720" rtlCol="0" anchor="t">
            <a:normAutofit/>
          </a:bodyPr>
          <a:lstStyle/>
          <a:p>
            <a:pPr algn="ctr"/>
            <a:r>
              <a:rPr lang="en-US" b="1">
                <a:latin typeface="Avenir Next LT Pro"/>
              </a:rPr>
              <a:t>Go Clean</a:t>
            </a:r>
          </a:p>
        </p:txBody>
      </p:sp>
      <p:sp>
        <p:nvSpPr>
          <p:cNvPr id="3" name="Text Placeholder 2">
            <a:extLst>
              <a:ext uri="{FF2B5EF4-FFF2-40B4-BE49-F238E27FC236}">
                <a16:creationId xmlns:a16="http://schemas.microsoft.com/office/drawing/2014/main" id="{68E29741-082F-8E90-6C30-8B4FFB081A56}"/>
              </a:ext>
            </a:extLst>
          </p:cNvPr>
          <p:cNvSpPr>
            <a:spLocks noGrp="1"/>
          </p:cNvSpPr>
          <p:nvPr>
            <p:ph type="body" sz="quarter" idx="13"/>
          </p:nvPr>
        </p:nvSpPr>
        <p:spPr>
          <a:xfrm>
            <a:off x="4775752" y="2590800"/>
            <a:ext cx="2729948" cy="2587918"/>
          </a:xfrm>
        </p:spPr>
        <p:txBody>
          <a:bodyPr>
            <a:normAutofit lnSpcReduction="10000"/>
          </a:bodyPr>
          <a:lstStyle/>
          <a:p>
            <a:pPr algn="ctr"/>
            <a:r>
              <a:rPr lang="en-US" sz="1600"/>
              <a:t>CMPT 2400 &amp; CMPT 3510</a:t>
            </a:r>
          </a:p>
          <a:p>
            <a:pPr algn="ctr"/>
            <a:endParaRPr lang="en-US" sz="1600"/>
          </a:p>
          <a:p>
            <a:pPr marL="0" indent="0" algn="ctr" rtl="0" eaLnBrk="1" latinLnBrk="0" hangingPunct="1">
              <a:lnSpc>
                <a:spcPct val="90000"/>
              </a:lnSpc>
              <a:spcBef>
                <a:spcPts val="1000"/>
              </a:spcBef>
            </a:pPr>
            <a:r>
              <a:rPr lang="en-CA" sz="1600" kern="1200">
                <a:effectLst/>
                <a:latin typeface="Aptos" panose="020B0004020202020204" pitchFamily="34" charset="0"/>
                <a:ea typeface="+mn-ea"/>
                <a:cs typeface="+mn-cs"/>
              </a:rPr>
              <a:t>Presented by:-</a:t>
            </a:r>
            <a:endParaRPr lang="en-IN" sz="1600">
              <a:effectLst/>
            </a:endParaRPr>
          </a:p>
          <a:p>
            <a:pPr marL="347472" indent="-347472" algn="ctr" rtl="0" eaLnBrk="1" latinLnBrk="0" hangingPunct="1">
              <a:lnSpc>
                <a:spcPct val="90000"/>
              </a:lnSpc>
              <a:spcBef>
                <a:spcPts val="1000"/>
              </a:spcBef>
            </a:pPr>
            <a:r>
              <a:rPr lang="en-CA" sz="1600">
                <a:latin typeface="Aptos" panose="020B0004020202020204" pitchFamily="34" charset="0"/>
              </a:rPr>
              <a:t>Di</a:t>
            </a:r>
            <a:r>
              <a:rPr lang="en-CA" sz="1600" kern="1200">
                <a:effectLst/>
                <a:latin typeface="Aptos" panose="020B0004020202020204" pitchFamily="34" charset="0"/>
                <a:ea typeface="+mn-ea"/>
                <a:cs typeface="+mn-cs"/>
              </a:rPr>
              <a:t>onathan Santos</a:t>
            </a:r>
            <a:endParaRPr lang="en-IN" sz="1600">
              <a:effectLst/>
            </a:endParaRPr>
          </a:p>
          <a:p>
            <a:pPr marL="347472" indent="-347472" algn="ctr" rtl="0" eaLnBrk="1" latinLnBrk="0" hangingPunct="1">
              <a:lnSpc>
                <a:spcPct val="90000"/>
              </a:lnSpc>
              <a:spcBef>
                <a:spcPts val="1000"/>
              </a:spcBef>
            </a:pPr>
            <a:r>
              <a:rPr lang="en-CA" sz="1600" kern="1200">
                <a:effectLst/>
                <a:latin typeface="Aptos" panose="020B0004020202020204" pitchFamily="34" charset="0"/>
                <a:ea typeface="+mn-ea"/>
                <a:cs typeface="+mn-cs"/>
              </a:rPr>
              <a:t>Harshdeep Kaur</a:t>
            </a:r>
            <a:endParaRPr lang="en-IN" sz="1600">
              <a:effectLst/>
            </a:endParaRPr>
          </a:p>
          <a:p>
            <a:pPr marL="347472" indent="-347472" algn="ctr" rtl="0" eaLnBrk="1" latinLnBrk="0" hangingPunct="1">
              <a:lnSpc>
                <a:spcPct val="90000"/>
              </a:lnSpc>
              <a:spcBef>
                <a:spcPts val="1000"/>
              </a:spcBef>
            </a:pPr>
            <a:r>
              <a:rPr lang="en-CA" sz="1600" kern="1200">
                <a:effectLst/>
                <a:latin typeface="Aptos" panose="020B0004020202020204" pitchFamily="34" charset="0"/>
                <a:ea typeface="+mn-ea"/>
                <a:cs typeface="+mn-cs"/>
              </a:rPr>
              <a:t>Navkirat Singh</a:t>
            </a:r>
            <a:endParaRPr lang="en-IN" sz="1600">
              <a:effectLst/>
            </a:endParaRPr>
          </a:p>
          <a:p>
            <a:pPr marL="347472" indent="-347472" algn="ctr" rtl="0" eaLnBrk="1" latinLnBrk="0" hangingPunct="1">
              <a:lnSpc>
                <a:spcPct val="90000"/>
              </a:lnSpc>
              <a:spcBef>
                <a:spcPts val="1000"/>
              </a:spcBef>
            </a:pPr>
            <a:r>
              <a:rPr lang="en-CA" sz="1600" kern="1200">
                <a:effectLst/>
                <a:latin typeface="Aptos" panose="020B0004020202020204" pitchFamily="34" charset="0"/>
                <a:ea typeface="+mn-ea"/>
                <a:cs typeface="+mn-cs"/>
              </a:rPr>
              <a:t>Rajveer Singh</a:t>
            </a:r>
            <a:endParaRPr lang="en-IN" sz="1600">
              <a:effectLst/>
            </a:endParaRPr>
          </a:p>
          <a:p>
            <a:pPr marL="347472" indent="-347472" algn="ctr" rtl="0" eaLnBrk="1" latinLnBrk="0" hangingPunct="1">
              <a:lnSpc>
                <a:spcPct val="90000"/>
              </a:lnSpc>
              <a:spcBef>
                <a:spcPts val="1000"/>
              </a:spcBef>
            </a:pPr>
            <a:r>
              <a:rPr lang="en-CA" sz="1600" kern="1200">
                <a:effectLst/>
                <a:latin typeface="Aptos" panose="020B0004020202020204" pitchFamily="34" charset="0"/>
                <a:ea typeface="+mn-ea"/>
                <a:cs typeface="+mn-cs"/>
              </a:rPr>
              <a:t>Vinit Kataria</a:t>
            </a:r>
            <a:endParaRPr lang="en-IN" sz="1600">
              <a:effectLst/>
            </a:endParaRPr>
          </a:p>
          <a:p>
            <a:pPr algn="ctr"/>
            <a:endParaRPr lang="en-US" sz="1600"/>
          </a:p>
        </p:txBody>
      </p:sp>
      <p:sp>
        <p:nvSpPr>
          <p:cNvPr id="4" name="Text Placeholder 3">
            <a:extLst>
              <a:ext uri="{FF2B5EF4-FFF2-40B4-BE49-F238E27FC236}">
                <a16:creationId xmlns:a16="http://schemas.microsoft.com/office/drawing/2014/main" id="{247EBD39-E67F-A017-50BA-E77A5D3559A9}"/>
              </a:ext>
            </a:extLst>
          </p:cNvPr>
          <p:cNvSpPr>
            <a:spLocks noGrp="1"/>
          </p:cNvSpPr>
          <p:nvPr>
            <p:ph type="body" sz="quarter" idx="10"/>
          </p:nvPr>
        </p:nvSpPr>
        <p:spPr/>
        <p:txBody>
          <a:bodyPr>
            <a:normAutofit fontScale="92500"/>
          </a:bodyPr>
          <a:lstStyle/>
          <a:p>
            <a:pPr algn="ctr"/>
            <a:r>
              <a:rPr lang="en-US"/>
              <a:t>November 5, 2024</a:t>
            </a:r>
          </a:p>
        </p:txBody>
      </p:sp>
      <p:sp>
        <p:nvSpPr>
          <p:cNvPr id="5" name="Text Placeholder 4">
            <a:extLst>
              <a:ext uri="{FF2B5EF4-FFF2-40B4-BE49-F238E27FC236}">
                <a16:creationId xmlns:a16="http://schemas.microsoft.com/office/drawing/2014/main" id="{8A572E35-D2B8-53A8-AF6D-AF97AC2A3644}"/>
              </a:ext>
            </a:extLst>
          </p:cNvPr>
          <p:cNvSpPr>
            <a:spLocks noGrp="1"/>
          </p:cNvSpPr>
          <p:nvPr>
            <p:ph type="body" sz="quarter" idx="11"/>
          </p:nvPr>
        </p:nvSpPr>
        <p:spPr>
          <a:xfrm>
            <a:off x="3276600" y="5788318"/>
            <a:ext cx="7239000" cy="536281"/>
          </a:xfrm>
        </p:spPr>
        <p:txBody>
          <a:bodyPr>
            <a:normAutofit fontScale="92500"/>
          </a:bodyPr>
          <a:lstStyle/>
          <a:p>
            <a:pPr algn="ctr"/>
            <a:r>
              <a:rPr lang="en-US"/>
              <a:t>Instructor Names – </a:t>
            </a:r>
            <a:r>
              <a:rPr lang="en-IN" b="0" i="0">
                <a:effectLst/>
                <a:latin typeface="Poppins" panose="00000500000000000000" pitchFamily="2" charset="0"/>
              </a:rPr>
              <a:t>Maryam Mirzaei and Mohammad </a:t>
            </a:r>
            <a:r>
              <a:rPr lang="en-IN" b="0" i="0" err="1">
                <a:effectLst/>
                <a:latin typeface="Poppins" panose="00000500000000000000" pitchFamily="2" charset="0"/>
              </a:rPr>
              <a:t>Ajallooeian</a:t>
            </a:r>
            <a:endParaRPr lang="en-US"/>
          </a:p>
        </p:txBody>
      </p:sp>
    </p:spTree>
    <p:extLst>
      <p:ext uri="{BB962C8B-B14F-4D97-AF65-F5344CB8AC3E}">
        <p14:creationId xmlns:p14="http://schemas.microsoft.com/office/powerpoint/2010/main" val="40088727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9D9FC6-ACD4-C512-A8F1-4870F26669BE}"/>
            </a:ext>
          </a:extLst>
        </p:cNvPr>
        <p:cNvGrpSpPr/>
        <p:nvPr/>
      </p:nvGrpSpPr>
      <p:grpSpPr>
        <a:xfrm>
          <a:off x="0" y="0"/>
          <a:ext cx="0" cy="0"/>
          <a:chOff x="0" y="0"/>
          <a:chExt cx="0" cy="0"/>
        </a:xfrm>
      </p:grpSpPr>
      <p:pic>
        <p:nvPicPr>
          <p:cNvPr id="11266" name="Picture 2">
            <a:extLst>
              <a:ext uri="{FF2B5EF4-FFF2-40B4-BE49-F238E27FC236}">
                <a16:creationId xmlns:a16="http://schemas.microsoft.com/office/drawing/2014/main" id="{6020C549-9F0F-49C1-E837-3B201FD0E13B}"/>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tretch>
            <a:fillRect/>
          </a:stretch>
        </p:blipFill>
        <p:spPr bwMode="auto">
          <a:xfrm>
            <a:off x="3505200" y="291614"/>
            <a:ext cx="8471331" cy="6429862"/>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41263F25-41BD-12C9-4A38-1144FEB713AC}"/>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10</a:t>
            </a:fld>
            <a:endParaRPr lang="en-CA"/>
          </a:p>
        </p:txBody>
      </p:sp>
      <p:pic>
        <p:nvPicPr>
          <p:cNvPr id="4" name="Picture 3">
            <a:extLst>
              <a:ext uri="{FF2B5EF4-FFF2-40B4-BE49-F238E27FC236}">
                <a16:creationId xmlns:a16="http://schemas.microsoft.com/office/drawing/2014/main" id="{863136EC-86F1-0B13-D4EC-B37F32373DAA}"/>
              </a:ext>
            </a:extLst>
          </p:cNvPr>
          <p:cNvPicPr>
            <a:picLocks noChangeAspect="1"/>
          </p:cNvPicPr>
          <p:nvPr/>
        </p:nvPicPr>
        <p:blipFill>
          <a:blip r:embed="rId4"/>
          <a:stretch>
            <a:fillRect/>
          </a:stretch>
        </p:blipFill>
        <p:spPr>
          <a:xfrm>
            <a:off x="9956685" y="85706"/>
            <a:ext cx="2235315" cy="742988"/>
          </a:xfrm>
          <a:prstGeom prst="rect">
            <a:avLst/>
          </a:prstGeom>
        </p:spPr>
      </p:pic>
      <p:sp>
        <p:nvSpPr>
          <p:cNvPr id="2" name="TextBox 1">
            <a:extLst>
              <a:ext uri="{FF2B5EF4-FFF2-40B4-BE49-F238E27FC236}">
                <a16:creationId xmlns:a16="http://schemas.microsoft.com/office/drawing/2014/main" id="{3F98E835-4C2A-64AA-44C0-4C5DE7B6AEDD}"/>
              </a:ext>
            </a:extLst>
          </p:cNvPr>
          <p:cNvSpPr txBox="1"/>
          <p:nvPr/>
        </p:nvSpPr>
        <p:spPr>
          <a:xfrm>
            <a:off x="1524000" y="271736"/>
            <a:ext cx="5638800" cy="1077218"/>
          </a:xfrm>
          <a:prstGeom prst="rect">
            <a:avLst/>
          </a:prstGeom>
          <a:noFill/>
        </p:spPr>
        <p:txBody>
          <a:bodyPr wrap="square" rtlCol="0">
            <a:spAutoFit/>
          </a:bodyPr>
          <a:lstStyle/>
          <a:p>
            <a:r>
              <a:rPr lang="en-CA" sz="3200" b="1">
                <a:latin typeface="Avenir Next LT Pro" panose="020B0504020202020204" pitchFamily="34" charset="0"/>
              </a:rPr>
              <a:t>Top Industry for Land Spills by Year (2012-2022)</a:t>
            </a:r>
          </a:p>
        </p:txBody>
      </p:sp>
      <p:sp>
        <p:nvSpPr>
          <p:cNvPr id="5" name="Content Placeholder 2">
            <a:extLst>
              <a:ext uri="{FF2B5EF4-FFF2-40B4-BE49-F238E27FC236}">
                <a16:creationId xmlns:a16="http://schemas.microsoft.com/office/drawing/2014/main" id="{56474458-6914-2E69-D7AC-BE9161E8CDA7}"/>
              </a:ext>
            </a:extLst>
          </p:cNvPr>
          <p:cNvSpPr>
            <a:spLocks noGrp="1"/>
          </p:cNvSpPr>
          <p:nvPr>
            <p:ph type="subTitle" idx="4"/>
          </p:nvPr>
        </p:nvSpPr>
        <p:spPr>
          <a:xfrm>
            <a:off x="141108" y="2395169"/>
            <a:ext cx="4023726" cy="4342214"/>
          </a:xfrm>
          <a:solidFill>
            <a:schemeClr val="bg1"/>
          </a:solidFill>
        </p:spPr>
        <p:txBody>
          <a:bodyPr vert="horz" wrap="square" lIns="0" tIns="0" rIns="0" bIns="0" rtlCol="0" anchor="t">
            <a:normAutofit/>
          </a:bodyPr>
          <a:lstStyle/>
          <a:p>
            <a:r>
              <a:rPr lang="en-US">
                <a:solidFill>
                  <a:srgbClr val="1F1F1F"/>
                </a:solidFill>
                <a:latin typeface="Work Sans"/>
              </a:rPr>
              <a:t>A curious fact about the </a:t>
            </a:r>
            <a:r>
              <a:rPr lang="en-US" b="1">
                <a:solidFill>
                  <a:srgbClr val="1F1F1F"/>
                </a:solidFill>
                <a:latin typeface="Work Sans"/>
              </a:rPr>
              <a:t>2017 spike in land spills</a:t>
            </a:r>
            <a:r>
              <a:rPr lang="en-US">
                <a:solidFill>
                  <a:srgbClr val="1F1F1F"/>
                </a:solidFill>
                <a:latin typeface="Work Sans"/>
              </a:rPr>
              <a:t> in Canada’s non-ferrous metal (excluding aluminum) smelting and refining industry is tied to environmental challenges in this sector. </a:t>
            </a:r>
            <a:endParaRPr lang="en-US"/>
          </a:p>
        </p:txBody>
      </p:sp>
    </p:spTree>
    <p:extLst>
      <p:ext uri="{BB962C8B-B14F-4D97-AF65-F5344CB8AC3E}">
        <p14:creationId xmlns:p14="http://schemas.microsoft.com/office/powerpoint/2010/main" val="622784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2B3187-B804-17AC-59C8-04375449BBDB}"/>
            </a:ext>
          </a:extLst>
        </p:cNvPr>
        <p:cNvGrpSpPr/>
        <p:nvPr/>
      </p:nvGrpSpPr>
      <p:grpSpPr>
        <a:xfrm>
          <a:off x="0" y="0"/>
          <a:ext cx="0" cy="0"/>
          <a:chOff x="0" y="0"/>
          <a:chExt cx="0" cy="0"/>
        </a:xfrm>
      </p:grpSpPr>
      <p:pic>
        <p:nvPicPr>
          <p:cNvPr id="12290" name="Picture 2">
            <a:extLst>
              <a:ext uri="{FF2B5EF4-FFF2-40B4-BE49-F238E27FC236}">
                <a16:creationId xmlns:a16="http://schemas.microsoft.com/office/drawing/2014/main" id="{2D1EC591-FBD7-C758-8156-B92806D6D273}"/>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tretch>
            <a:fillRect/>
          </a:stretch>
        </p:blipFill>
        <p:spPr bwMode="auto">
          <a:xfrm>
            <a:off x="4267201" y="527103"/>
            <a:ext cx="7640158" cy="6187746"/>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C6784BB9-B9CD-32EC-5800-3D557A98A435}"/>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11</a:t>
            </a:fld>
            <a:endParaRPr lang="en-CA"/>
          </a:p>
        </p:txBody>
      </p:sp>
      <p:pic>
        <p:nvPicPr>
          <p:cNvPr id="4" name="Picture 3">
            <a:extLst>
              <a:ext uri="{FF2B5EF4-FFF2-40B4-BE49-F238E27FC236}">
                <a16:creationId xmlns:a16="http://schemas.microsoft.com/office/drawing/2014/main" id="{71B46F71-9A09-2C5B-CA75-E46066F4212D}"/>
              </a:ext>
            </a:extLst>
          </p:cNvPr>
          <p:cNvPicPr>
            <a:picLocks noChangeAspect="1"/>
          </p:cNvPicPr>
          <p:nvPr/>
        </p:nvPicPr>
        <p:blipFill>
          <a:blip r:embed="rId4"/>
          <a:stretch>
            <a:fillRect/>
          </a:stretch>
        </p:blipFill>
        <p:spPr>
          <a:xfrm>
            <a:off x="9956685" y="85706"/>
            <a:ext cx="2235315" cy="742988"/>
          </a:xfrm>
          <a:prstGeom prst="rect">
            <a:avLst/>
          </a:prstGeom>
        </p:spPr>
      </p:pic>
      <p:sp>
        <p:nvSpPr>
          <p:cNvPr id="2" name="TextBox 1">
            <a:extLst>
              <a:ext uri="{FF2B5EF4-FFF2-40B4-BE49-F238E27FC236}">
                <a16:creationId xmlns:a16="http://schemas.microsoft.com/office/drawing/2014/main" id="{CC3776B0-F865-479C-E785-8C299810DFF9}"/>
              </a:ext>
            </a:extLst>
          </p:cNvPr>
          <p:cNvSpPr txBox="1"/>
          <p:nvPr/>
        </p:nvSpPr>
        <p:spPr>
          <a:xfrm>
            <a:off x="533400" y="457200"/>
            <a:ext cx="3875314" cy="1569660"/>
          </a:xfrm>
          <a:prstGeom prst="rect">
            <a:avLst/>
          </a:prstGeom>
          <a:noFill/>
        </p:spPr>
        <p:txBody>
          <a:bodyPr wrap="square" rtlCol="0">
            <a:spAutoFit/>
          </a:bodyPr>
          <a:lstStyle/>
          <a:p>
            <a:r>
              <a:rPr lang="en-CA" sz="3200" b="1">
                <a:latin typeface="Avenir Next LT Pro" panose="020B0504020202020204" pitchFamily="34" charset="0"/>
              </a:rPr>
              <a:t>Top Industry for Water Spills by Year (2012- 2022)</a:t>
            </a:r>
          </a:p>
        </p:txBody>
      </p:sp>
      <p:sp>
        <p:nvSpPr>
          <p:cNvPr id="5" name="Content Placeholder 2">
            <a:extLst>
              <a:ext uri="{FF2B5EF4-FFF2-40B4-BE49-F238E27FC236}">
                <a16:creationId xmlns:a16="http://schemas.microsoft.com/office/drawing/2014/main" id="{F7001C87-536F-052B-315C-20938C2935E5}"/>
              </a:ext>
            </a:extLst>
          </p:cNvPr>
          <p:cNvSpPr>
            <a:spLocks noGrp="1"/>
          </p:cNvSpPr>
          <p:nvPr>
            <p:ph type="subTitle" idx="4"/>
          </p:nvPr>
        </p:nvSpPr>
        <p:spPr>
          <a:xfrm>
            <a:off x="141108" y="2395169"/>
            <a:ext cx="4023726" cy="4342214"/>
          </a:xfrm>
          <a:solidFill>
            <a:schemeClr val="bg1"/>
          </a:solidFill>
        </p:spPr>
        <p:txBody>
          <a:bodyPr vert="horz" wrap="square" lIns="0" tIns="0" rIns="0" bIns="0" rtlCol="0" anchor="t">
            <a:normAutofit fontScale="77500" lnSpcReduction="20000"/>
          </a:bodyPr>
          <a:lstStyle/>
          <a:p>
            <a:r>
              <a:rPr lang="en-US" b="1">
                <a:solidFill>
                  <a:srgbClr val="1F1F1F"/>
                </a:solidFill>
                <a:latin typeface="Work Sans"/>
              </a:rPr>
              <a:t>Dominance of Sewage Treatment Facilities</a:t>
            </a:r>
            <a:r>
              <a:rPr lang="en-US">
                <a:solidFill>
                  <a:srgbClr val="1F1F1F"/>
                </a:solidFill>
                <a:latin typeface="Work Sans"/>
              </a:rPr>
              <a:t>: Apart from the 2014 coal mining peak, sewage treatment facilities consistently lead water spills in all other years. This suggests that while these facilities play a critical role in managing wastewater, they also present a continual risk of water spills, possibly due to aging infrastructure, overflow incidents, or operational challenges.</a:t>
            </a:r>
            <a:endParaRPr lang="en-US"/>
          </a:p>
        </p:txBody>
      </p:sp>
    </p:spTree>
    <p:extLst>
      <p:ext uri="{BB962C8B-B14F-4D97-AF65-F5344CB8AC3E}">
        <p14:creationId xmlns:p14="http://schemas.microsoft.com/office/powerpoint/2010/main" val="2008146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030404-3AD2-7F24-FCE0-76C77F41CA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64377C-11BF-043C-2DF3-2188F6841C06}"/>
              </a:ext>
            </a:extLst>
          </p:cNvPr>
          <p:cNvSpPr>
            <a:spLocks noGrp="1"/>
          </p:cNvSpPr>
          <p:nvPr>
            <p:ph type="title"/>
          </p:nvPr>
        </p:nvSpPr>
        <p:spPr>
          <a:xfrm>
            <a:off x="1193671" y="990600"/>
            <a:ext cx="3556258" cy="1617143"/>
          </a:xfrm>
        </p:spPr>
        <p:txBody>
          <a:bodyPr>
            <a:normAutofit/>
          </a:bodyPr>
          <a:lstStyle/>
          <a:p>
            <a:r>
              <a:rPr lang="en-CA" sz="3200" b="1" dirty="0">
                <a:solidFill>
                  <a:srgbClr val="222222"/>
                </a:solidFill>
                <a:latin typeface="Avenir Next LT Pro"/>
              </a:rPr>
              <a:t>Top 3 Substances Spilled to Air</a:t>
            </a:r>
            <a:endParaRPr lang="en-US" dirty="0">
              <a:solidFill>
                <a:srgbClr val="222222"/>
              </a:solidFill>
            </a:endParaRPr>
          </a:p>
        </p:txBody>
      </p:sp>
      <p:pic>
        <p:nvPicPr>
          <p:cNvPr id="14338" name="Picture 2">
            <a:extLst>
              <a:ext uri="{FF2B5EF4-FFF2-40B4-BE49-F238E27FC236}">
                <a16:creationId xmlns:a16="http://schemas.microsoft.com/office/drawing/2014/main" id="{2ADEE5AF-88D4-17EC-28AC-B7E00A262656}"/>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2971800" y="1900036"/>
            <a:ext cx="8839200" cy="4615685"/>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0A5B96EF-C690-AF5A-1F24-6C37DCA486E9}"/>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12</a:t>
            </a:fld>
            <a:endParaRPr lang="en-CA"/>
          </a:p>
        </p:txBody>
      </p:sp>
      <p:pic>
        <p:nvPicPr>
          <p:cNvPr id="4" name="Picture 3">
            <a:extLst>
              <a:ext uri="{FF2B5EF4-FFF2-40B4-BE49-F238E27FC236}">
                <a16:creationId xmlns:a16="http://schemas.microsoft.com/office/drawing/2014/main" id="{449E7189-7A19-16B5-A574-64C357A02597}"/>
              </a:ext>
            </a:extLst>
          </p:cNvPr>
          <p:cNvPicPr>
            <a:picLocks noChangeAspect="1"/>
          </p:cNvPicPr>
          <p:nvPr/>
        </p:nvPicPr>
        <p:blipFill>
          <a:blip r:embed="rId4"/>
          <a:stretch>
            <a:fillRect/>
          </a:stretch>
        </p:blipFill>
        <p:spPr>
          <a:xfrm>
            <a:off x="9956685" y="85706"/>
            <a:ext cx="2235315" cy="742988"/>
          </a:xfrm>
          <a:prstGeom prst="rect">
            <a:avLst/>
          </a:prstGeom>
        </p:spPr>
      </p:pic>
    </p:spTree>
    <p:extLst>
      <p:ext uri="{BB962C8B-B14F-4D97-AF65-F5344CB8AC3E}">
        <p14:creationId xmlns:p14="http://schemas.microsoft.com/office/powerpoint/2010/main" val="3293584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9C93B8-BFA8-9C2C-F638-4C8A76260F72}"/>
            </a:ext>
          </a:extLst>
        </p:cNvPr>
        <p:cNvGrpSpPr/>
        <p:nvPr/>
      </p:nvGrpSpPr>
      <p:grpSpPr>
        <a:xfrm>
          <a:off x="0" y="0"/>
          <a:ext cx="0" cy="0"/>
          <a:chOff x="0" y="0"/>
          <a:chExt cx="0" cy="0"/>
        </a:xfrm>
      </p:grpSpPr>
      <p:pic>
        <p:nvPicPr>
          <p:cNvPr id="15362" name="Picture 2" descr="A green and white graph&#10;&#10;Description automatically generated">
            <a:extLst>
              <a:ext uri="{FF2B5EF4-FFF2-40B4-BE49-F238E27FC236}">
                <a16:creationId xmlns:a16="http://schemas.microsoft.com/office/drawing/2014/main" id="{095073F6-128F-D62D-268C-90B52D6B50D7}"/>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tretch>
            <a:fillRect/>
          </a:stretch>
        </p:blipFill>
        <p:spPr bwMode="auto">
          <a:xfrm>
            <a:off x="2971800" y="1504804"/>
            <a:ext cx="9142412" cy="5189538"/>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D4A5399E-B735-DCC8-5D67-18970A48D726}"/>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13</a:t>
            </a:fld>
            <a:endParaRPr lang="en-CA"/>
          </a:p>
        </p:txBody>
      </p:sp>
      <p:pic>
        <p:nvPicPr>
          <p:cNvPr id="4" name="Picture 3" descr="A close-up of a sign&#10;&#10;Description automatically generated">
            <a:extLst>
              <a:ext uri="{FF2B5EF4-FFF2-40B4-BE49-F238E27FC236}">
                <a16:creationId xmlns:a16="http://schemas.microsoft.com/office/drawing/2014/main" id="{EDFAEA83-8C53-8E53-D8A8-2B1D87603E1A}"/>
              </a:ext>
            </a:extLst>
          </p:cNvPr>
          <p:cNvPicPr>
            <a:picLocks noChangeAspect="1"/>
          </p:cNvPicPr>
          <p:nvPr/>
        </p:nvPicPr>
        <p:blipFill>
          <a:blip r:embed="rId4"/>
          <a:stretch>
            <a:fillRect/>
          </a:stretch>
        </p:blipFill>
        <p:spPr>
          <a:xfrm>
            <a:off x="9956685" y="85706"/>
            <a:ext cx="2235315" cy="742988"/>
          </a:xfrm>
          <a:prstGeom prst="rect">
            <a:avLst/>
          </a:prstGeom>
        </p:spPr>
      </p:pic>
      <p:sp>
        <p:nvSpPr>
          <p:cNvPr id="2" name="TextBox 1">
            <a:extLst>
              <a:ext uri="{FF2B5EF4-FFF2-40B4-BE49-F238E27FC236}">
                <a16:creationId xmlns:a16="http://schemas.microsoft.com/office/drawing/2014/main" id="{6DDF32A6-79D9-FA34-B152-F3748875A75D}"/>
              </a:ext>
            </a:extLst>
          </p:cNvPr>
          <p:cNvSpPr txBox="1"/>
          <p:nvPr/>
        </p:nvSpPr>
        <p:spPr>
          <a:xfrm>
            <a:off x="914400" y="966195"/>
            <a:ext cx="3635829" cy="1077218"/>
          </a:xfrm>
          <a:prstGeom prst="rect">
            <a:avLst/>
          </a:prstGeom>
          <a:noFill/>
        </p:spPr>
        <p:txBody>
          <a:bodyPr wrap="square" rtlCol="0">
            <a:spAutoFit/>
          </a:bodyPr>
          <a:lstStyle/>
          <a:p>
            <a:r>
              <a:rPr lang="en-CA" sz="3200" b="1">
                <a:latin typeface="Avenir Next LT Pro" panose="020B0504020202020204" pitchFamily="34" charset="0"/>
              </a:rPr>
              <a:t>Top 3 Substances Spilled to Land</a:t>
            </a:r>
          </a:p>
        </p:txBody>
      </p:sp>
    </p:spTree>
    <p:extLst>
      <p:ext uri="{BB962C8B-B14F-4D97-AF65-F5344CB8AC3E}">
        <p14:creationId xmlns:p14="http://schemas.microsoft.com/office/powerpoint/2010/main" val="1426918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F8732D-4C23-7FC5-FA63-7E3B02C63ABF}"/>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403BB8D6-5852-2EE5-DC86-4EF0196ABEC0}"/>
              </a:ext>
            </a:extLst>
          </p:cNvPr>
          <p:cNvSpPr>
            <a:spLocks noGrp="1"/>
          </p:cNvSpPr>
          <p:nvPr>
            <p:ph type="body" sz="quarter" idx="10"/>
          </p:nvPr>
        </p:nvSpPr>
        <p:spPr/>
        <p:txBody>
          <a:bodyPr/>
          <a:lstStyle/>
          <a:p>
            <a:endParaRPr lang="en-IN"/>
          </a:p>
        </p:txBody>
      </p:sp>
      <p:pic>
        <p:nvPicPr>
          <p:cNvPr id="16386" name="Picture 2">
            <a:extLst>
              <a:ext uri="{FF2B5EF4-FFF2-40B4-BE49-F238E27FC236}">
                <a16:creationId xmlns:a16="http://schemas.microsoft.com/office/drawing/2014/main" id="{20460688-7433-DC9C-4931-4B77D8259545}"/>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tretch>
            <a:fillRect/>
          </a:stretch>
        </p:blipFill>
        <p:spPr bwMode="auto">
          <a:xfrm>
            <a:off x="2667000" y="1697037"/>
            <a:ext cx="9297987" cy="5160963"/>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8E44C1EF-7E4D-8B61-C2FB-7410563D5E92}"/>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14</a:t>
            </a:fld>
            <a:endParaRPr lang="en-CA"/>
          </a:p>
        </p:txBody>
      </p:sp>
      <p:pic>
        <p:nvPicPr>
          <p:cNvPr id="4" name="Picture 3">
            <a:extLst>
              <a:ext uri="{FF2B5EF4-FFF2-40B4-BE49-F238E27FC236}">
                <a16:creationId xmlns:a16="http://schemas.microsoft.com/office/drawing/2014/main" id="{A86318C1-57FA-6BB5-94B8-90BA59332F63}"/>
              </a:ext>
            </a:extLst>
          </p:cNvPr>
          <p:cNvPicPr>
            <a:picLocks noChangeAspect="1"/>
          </p:cNvPicPr>
          <p:nvPr/>
        </p:nvPicPr>
        <p:blipFill>
          <a:blip r:embed="rId4"/>
          <a:stretch>
            <a:fillRect/>
          </a:stretch>
        </p:blipFill>
        <p:spPr>
          <a:xfrm>
            <a:off x="9956685" y="85706"/>
            <a:ext cx="2235315" cy="742988"/>
          </a:xfrm>
          <a:prstGeom prst="rect">
            <a:avLst/>
          </a:prstGeom>
        </p:spPr>
      </p:pic>
      <p:sp>
        <p:nvSpPr>
          <p:cNvPr id="3" name="TextBox 2">
            <a:extLst>
              <a:ext uri="{FF2B5EF4-FFF2-40B4-BE49-F238E27FC236}">
                <a16:creationId xmlns:a16="http://schemas.microsoft.com/office/drawing/2014/main" id="{3093C6A7-109C-A66F-F41C-D6F56ABA23BB}"/>
              </a:ext>
            </a:extLst>
          </p:cNvPr>
          <p:cNvSpPr txBox="1"/>
          <p:nvPr/>
        </p:nvSpPr>
        <p:spPr>
          <a:xfrm>
            <a:off x="914400" y="828694"/>
            <a:ext cx="3712030" cy="1569660"/>
          </a:xfrm>
          <a:prstGeom prst="rect">
            <a:avLst/>
          </a:prstGeom>
          <a:noFill/>
        </p:spPr>
        <p:txBody>
          <a:bodyPr wrap="square">
            <a:spAutoFit/>
          </a:bodyPr>
          <a:lstStyle/>
          <a:p>
            <a:r>
              <a:rPr lang="en-CA" sz="3200" b="1">
                <a:latin typeface="Avenir Next LT Pro" panose="020B0504020202020204" pitchFamily="34" charset="0"/>
              </a:rPr>
              <a:t>Top 3 Substances Spilled to Water Bodies</a:t>
            </a:r>
          </a:p>
        </p:txBody>
      </p:sp>
    </p:spTree>
    <p:extLst>
      <p:ext uri="{BB962C8B-B14F-4D97-AF65-F5344CB8AC3E}">
        <p14:creationId xmlns:p14="http://schemas.microsoft.com/office/powerpoint/2010/main" val="15161855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F05E42-B5A3-47EC-1D09-44740B7E73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93CA81-6A2B-CB00-C3DD-270B1236E3B0}"/>
              </a:ext>
            </a:extLst>
          </p:cNvPr>
          <p:cNvSpPr>
            <a:spLocks noGrp="1"/>
          </p:cNvSpPr>
          <p:nvPr>
            <p:ph type="title"/>
          </p:nvPr>
        </p:nvSpPr>
        <p:spPr>
          <a:xfrm>
            <a:off x="641461" y="436538"/>
            <a:ext cx="10515600" cy="1325563"/>
          </a:xfrm>
        </p:spPr>
        <p:txBody>
          <a:bodyPr>
            <a:normAutofit/>
          </a:bodyPr>
          <a:lstStyle/>
          <a:p>
            <a:r>
              <a:rPr lang="en-CA" sz="3200" b="1"/>
              <a:t>Fixing Bad Housekeeping </a:t>
            </a:r>
          </a:p>
        </p:txBody>
      </p:sp>
      <p:pic>
        <p:nvPicPr>
          <p:cNvPr id="4" name="Picture 3">
            <a:extLst>
              <a:ext uri="{FF2B5EF4-FFF2-40B4-BE49-F238E27FC236}">
                <a16:creationId xmlns:a16="http://schemas.microsoft.com/office/drawing/2014/main" id="{634A6A50-7C85-356C-3875-2F3D1195AAAE}"/>
              </a:ext>
            </a:extLst>
          </p:cNvPr>
          <p:cNvPicPr>
            <a:picLocks noChangeAspect="1"/>
          </p:cNvPicPr>
          <p:nvPr/>
        </p:nvPicPr>
        <p:blipFill>
          <a:blip r:embed="rId3"/>
          <a:stretch>
            <a:fillRect/>
          </a:stretch>
        </p:blipFill>
        <p:spPr>
          <a:xfrm>
            <a:off x="9956685" y="85706"/>
            <a:ext cx="2235315" cy="742988"/>
          </a:xfrm>
          <a:prstGeom prst="rect">
            <a:avLst/>
          </a:prstGeom>
        </p:spPr>
      </p:pic>
      <p:sp>
        <p:nvSpPr>
          <p:cNvPr id="5" name="Rectangle 1">
            <a:extLst>
              <a:ext uri="{FF2B5EF4-FFF2-40B4-BE49-F238E27FC236}">
                <a16:creationId xmlns:a16="http://schemas.microsoft.com/office/drawing/2014/main" id="{106D5832-DEA1-D53C-EA81-6A5524A2161F}"/>
              </a:ext>
            </a:extLst>
          </p:cNvPr>
          <p:cNvSpPr>
            <a:spLocks noGrp="1" noChangeArrowheads="1"/>
          </p:cNvSpPr>
          <p:nvPr>
            <p:ph idx="1"/>
          </p:nvPr>
        </p:nvSpPr>
        <p:spPr bwMode="auto">
          <a:xfrm>
            <a:off x="497299" y="1935852"/>
            <a:ext cx="11415497" cy="362159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79350" rIns="91440" bIns="38088" numCol="1" anchor="ctr" anchorCtr="0" compatLnSpc="1">
            <a:prstTxWarp prst="textNoShape">
              <a:avLst/>
            </a:prstTxWarp>
            <a:spAutoFit/>
          </a:bodyPr>
          <a:lstStyle/>
          <a:p>
            <a:pPr marL="0" indent="0" eaLnBrk="0" fontAlgn="base" hangingPunct="0">
              <a:lnSpc>
                <a:spcPct val="100000"/>
              </a:lnSpc>
              <a:spcBef>
                <a:spcPct val="0"/>
              </a:spcBef>
              <a:spcAft>
                <a:spcPct val="0"/>
              </a:spcAft>
              <a:buNone/>
            </a:pPr>
            <a:r>
              <a:rPr lang="en-US" altLang="en-US" sz="1800" b="1">
                <a:latin typeface="Arial"/>
                <a:cs typeface="Arial"/>
              </a:rPr>
              <a:t>We performed a fixing in Bad Housekeeping by</a:t>
            </a:r>
            <a:r>
              <a:rPr kumimoji="0" lang="en-US" altLang="en-US" sz="1800" b="1" i="0" u="none" strike="noStrike" cap="none" normalizeH="0" baseline="0">
                <a:ln>
                  <a:noFill/>
                </a:ln>
                <a:effectLst/>
                <a:latin typeface="Arial"/>
                <a:cs typeface="Arial"/>
              </a:rPr>
              <a:t>:</a:t>
            </a:r>
            <a:endParaRPr lang="en-US"/>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a:buNone/>
            </a:pPr>
            <a:r>
              <a:rPr lang="en-US" sz="1800" b="1">
                <a:latin typeface="Work Sans"/>
                <a:cs typeface="Arial"/>
              </a:rPr>
              <a:t>Column Name Cleanup</a:t>
            </a:r>
            <a:r>
              <a:rPr lang="en-US" sz="1800">
                <a:latin typeface="Work Sans"/>
                <a:cs typeface="Arial"/>
              </a:rPr>
              <a:t>:</a:t>
            </a:r>
            <a:endParaRPr lang="en-US">
              <a:latin typeface="Work Sans"/>
            </a:endParaRPr>
          </a:p>
          <a:p>
            <a:pPr>
              <a:buFont typeface="Arial"/>
              <a:buChar char="•"/>
            </a:pPr>
            <a:r>
              <a:rPr lang="en-US" sz="1800">
                <a:latin typeface="Work Sans"/>
                <a:cs typeface="Arial"/>
              </a:rPr>
              <a:t>To standardize column headers</a:t>
            </a:r>
            <a:r>
              <a:rPr kumimoji="0" lang="en-US" sz="1800" b="0" i="0" u="none" strike="noStrike" cap="none" normalizeH="0" baseline="0">
                <a:ln>
                  <a:noFill/>
                </a:ln>
                <a:effectLst/>
                <a:latin typeface="Work Sans"/>
                <a:cs typeface="Arial"/>
              </a:rPr>
              <a:t>, </a:t>
            </a:r>
            <a:r>
              <a:rPr lang="en-US" sz="1800">
                <a:latin typeface="Work Sans"/>
                <a:cs typeface="Arial"/>
              </a:rPr>
              <a:t>a function was defined to:</a:t>
            </a:r>
            <a:endParaRPr lang="en-US">
              <a:latin typeface="Work Sans"/>
            </a:endParaRPr>
          </a:p>
          <a:p>
            <a:pPr marL="971550" lvl="1" indent="-285750">
              <a:buFont typeface="Arial"/>
              <a:buChar char="•"/>
            </a:pPr>
            <a:r>
              <a:rPr lang="en-US" sz="1800">
                <a:latin typeface="Work Sans"/>
                <a:cs typeface="Arial"/>
              </a:rPr>
              <a:t>Remove extra spaces</a:t>
            </a:r>
            <a:r>
              <a:rPr kumimoji="0" lang="en-US" sz="1800" b="0" i="0" u="none" strike="noStrike" cap="none" normalizeH="0" baseline="0">
                <a:ln>
                  <a:noFill/>
                </a:ln>
                <a:effectLst/>
                <a:latin typeface="Work Sans"/>
                <a:cs typeface="Arial"/>
              </a:rPr>
              <a:t>,</a:t>
            </a:r>
            <a:endParaRPr lang="en-US">
              <a:latin typeface="Work Sans"/>
            </a:endParaRPr>
          </a:p>
          <a:p>
            <a:pPr marL="971550" lvl="1" indent="-285750">
              <a:buFont typeface="Arial"/>
              <a:buChar char="•"/>
            </a:pPr>
            <a:r>
              <a:rPr lang="en-US" sz="1800">
                <a:latin typeface="Work Sans"/>
                <a:cs typeface="Arial"/>
              </a:rPr>
              <a:t>Convert all column names </a:t>
            </a:r>
            <a:r>
              <a:rPr kumimoji="0" lang="en-US" sz="1800" b="0" i="0" u="none" strike="noStrike" cap="none" normalizeH="0" baseline="0">
                <a:ln>
                  <a:noFill/>
                </a:ln>
                <a:effectLst/>
                <a:latin typeface="Work Sans"/>
                <a:cs typeface="Arial"/>
              </a:rPr>
              <a:t>to </a:t>
            </a:r>
            <a:r>
              <a:rPr lang="en-US" sz="1800">
                <a:latin typeface="Work Sans"/>
                <a:cs typeface="Arial"/>
              </a:rPr>
              <a:t>lowercase,</a:t>
            </a:r>
            <a:endParaRPr lang="en-US">
              <a:latin typeface="Work Sans"/>
            </a:endParaRPr>
          </a:p>
          <a:p>
            <a:pPr marL="971550" lvl="1" indent="-285750">
              <a:buFont typeface="Arial"/>
              <a:buChar char="•"/>
            </a:pPr>
            <a:r>
              <a:rPr lang="en-US" sz="1800">
                <a:latin typeface="Work Sans"/>
                <a:cs typeface="Arial"/>
              </a:rPr>
              <a:t>Replace non-alphanumeric characters with underscores.</a:t>
            </a:r>
            <a:endParaRPr lang="en-US">
              <a:latin typeface="Work Sans"/>
            </a:endParaRPr>
          </a:p>
          <a:p>
            <a:pPr>
              <a:buFont typeface="Arial"/>
              <a:buChar char="•"/>
            </a:pPr>
            <a:r>
              <a:rPr lang="en-US" sz="1800" b="1">
                <a:latin typeface="Work Sans"/>
                <a:cs typeface="Arial"/>
              </a:rPr>
              <a:t>Handling Inconsistent Data Types</a:t>
            </a:r>
            <a:r>
              <a:rPr lang="en-US" sz="1800">
                <a:latin typeface="Work Sans"/>
                <a:cs typeface="Arial"/>
              </a:rPr>
              <a:t>: Ensures uniform data types across numeric fields for accurate calculations.</a:t>
            </a:r>
            <a:endParaRPr lang="en-US"/>
          </a:p>
          <a:p>
            <a:pPr>
              <a:buFont typeface="Arial"/>
              <a:buChar char="•"/>
            </a:pPr>
            <a:r>
              <a:rPr lang="en-US" sz="1800" b="1">
                <a:latin typeface="Work Sans"/>
                <a:cs typeface="Arial"/>
              </a:rPr>
              <a:t>Categorizing and Encoding Categorical Features</a:t>
            </a:r>
            <a:r>
              <a:rPr lang="en-US" sz="1800">
                <a:latin typeface="Work Sans"/>
                <a:cs typeface="Arial"/>
              </a:rPr>
              <a:t>: Categorical data was encoded and missing values are labeled as "Unknown" to retain data integrity for modeling.</a:t>
            </a:r>
            <a:endParaRPr lang="en-US"/>
          </a:p>
        </p:txBody>
      </p:sp>
      <p:sp>
        <p:nvSpPr>
          <p:cNvPr id="7" name="Slide Number Placeholder 6">
            <a:extLst>
              <a:ext uri="{FF2B5EF4-FFF2-40B4-BE49-F238E27FC236}">
                <a16:creationId xmlns:a16="http://schemas.microsoft.com/office/drawing/2014/main" id="{AB70A4DF-C81F-007E-C54E-490599FD6BF1}"/>
              </a:ext>
            </a:extLst>
          </p:cNvPr>
          <p:cNvSpPr>
            <a:spLocks noGrp="1"/>
          </p:cNvSpPr>
          <p:nvPr>
            <p:ph type="sldNum" sz="quarter" idx="12"/>
          </p:nvPr>
        </p:nvSpPr>
        <p:spPr/>
        <p:txBody>
          <a:bodyPr/>
          <a:lstStyle/>
          <a:p>
            <a:fld id="{B78FE304-8A7F-451F-B7FA-4D537191A1A9}" type="slidenum">
              <a:rPr lang="en-CA" smtClean="0"/>
              <a:t>15</a:t>
            </a:fld>
            <a:endParaRPr lang="en-CA"/>
          </a:p>
        </p:txBody>
      </p:sp>
    </p:spTree>
    <p:extLst>
      <p:ext uri="{BB962C8B-B14F-4D97-AF65-F5344CB8AC3E}">
        <p14:creationId xmlns:p14="http://schemas.microsoft.com/office/powerpoint/2010/main" val="2981028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3D5822-ABCC-01E3-200B-340888E0C8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29E539-16A1-D763-8867-E719370AA4B2}"/>
              </a:ext>
            </a:extLst>
          </p:cNvPr>
          <p:cNvSpPr>
            <a:spLocks noGrp="1"/>
          </p:cNvSpPr>
          <p:nvPr>
            <p:ph type="title"/>
          </p:nvPr>
        </p:nvSpPr>
        <p:spPr/>
        <p:txBody>
          <a:bodyPr>
            <a:normAutofit/>
          </a:bodyPr>
          <a:lstStyle/>
          <a:p>
            <a:r>
              <a:rPr lang="en-CA" sz="3200" b="1"/>
              <a:t>Handling Outliers</a:t>
            </a:r>
          </a:p>
        </p:txBody>
      </p:sp>
      <p:pic>
        <p:nvPicPr>
          <p:cNvPr id="4" name="Picture 3">
            <a:extLst>
              <a:ext uri="{FF2B5EF4-FFF2-40B4-BE49-F238E27FC236}">
                <a16:creationId xmlns:a16="http://schemas.microsoft.com/office/drawing/2014/main" id="{95659B42-402E-D0EA-5F39-54E848C8DE9A}"/>
              </a:ext>
            </a:extLst>
          </p:cNvPr>
          <p:cNvPicPr>
            <a:picLocks noChangeAspect="1"/>
          </p:cNvPicPr>
          <p:nvPr/>
        </p:nvPicPr>
        <p:blipFill>
          <a:blip r:embed="rId3"/>
          <a:stretch>
            <a:fillRect/>
          </a:stretch>
        </p:blipFill>
        <p:spPr>
          <a:xfrm>
            <a:off x="9956685" y="85706"/>
            <a:ext cx="2235315" cy="742988"/>
          </a:xfrm>
          <a:prstGeom prst="rect">
            <a:avLst/>
          </a:prstGeom>
        </p:spPr>
      </p:pic>
      <p:sp>
        <p:nvSpPr>
          <p:cNvPr id="5" name="Rectangle 1">
            <a:extLst>
              <a:ext uri="{FF2B5EF4-FFF2-40B4-BE49-F238E27FC236}">
                <a16:creationId xmlns:a16="http://schemas.microsoft.com/office/drawing/2014/main" id="{D3F7FC43-E12D-0C4C-7E85-30D11F9A418E}"/>
              </a:ext>
            </a:extLst>
          </p:cNvPr>
          <p:cNvSpPr>
            <a:spLocks noGrp="1" noChangeArrowheads="1"/>
          </p:cNvSpPr>
          <p:nvPr>
            <p:ph idx="1"/>
          </p:nvPr>
        </p:nvSpPr>
        <p:spPr bwMode="auto">
          <a:xfrm>
            <a:off x="952500" y="1589834"/>
            <a:ext cx="10820400" cy="233457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79350" rIns="91440" bIns="38088" numCol="1" anchor="ctr" anchorCtr="0" compatLnSpc="1">
            <a:prstTxWarp prst="textNoShape">
              <a:avLst/>
            </a:prstTxWarp>
            <a:spAutoFit/>
          </a:bodyPr>
          <a:lstStyle/>
          <a:p>
            <a:pPr marL="0" indent="0">
              <a:lnSpc>
                <a:spcPct val="100000"/>
              </a:lnSpc>
              <a:spcBef>
                <a:spcPct val="0"/>
              </a:spcBef>
              <a:spcAft>
                <a:spcPct val="0"/>
              </a:spcAft>
              <a:buNone/>
            </a:pPr>
            <a:r>
              <a:rPr lang="en-US" sz="1800">
                <a:latin typeface="Work Sans"/>
              </a:rPr>
              <a:t>We applied two outlier detection methods</a:t>
            </a:r>
            <a:r>
              <a:rPr kumimoji="0" lang="en-US" sz="1800" i="0" u="none" strike="noStrike" cap="none" normalizeH="0" baseline="0">
                <a:ln>
                  <a:noFill/>
                </a:ln>
                <a:effectLst/>
                <a:latin typeface="Work Sans"/>
              </a:rPr>
              <a:t>:</a:t>
            </a:r>
            <a:r>
              <a:rPr lang="en-US" sz="1800">
                <a:latin typeface="Work Sans"/>
              </a:rPr>
              <a:t> </a:t>
            </a:r>
            <a:endParaRPr lang="en-US">
              <a:latin typeface="Work Sans"/>
            </a:endParaRPr>
          </a:p>
          <a:p>
            <a:pPr marL="0" indent="0">
              <a:lnSpc>
                <a:spcPct val="100000"/>
              </a:lnSpc>
              <a:spcBef>
                <a:spcPct val="0"/>
              </a:spcBef>
              <a:spcAft>
                <a:spcPct val="0"/>
              </a:spcAft>
              <a:buNone/>
            </a:pPr>
            <a:endParaRPr lang="en-US" sz="1800">
              <a:latin typeface="Work Sans"/>
            </a:endParaRPr>
          </a:p>
          <a:p>
            <a:pPr marL="0" indent="0">
              <a:lnSpc>
                <a:spcPct val="100000"/>
              </a:lnSpc>
              <a:spcBef>
                <a:spcPct val="0"/>
              </a:spcBef>
              <a:spcAft>
                <a:spcPct val="0"/>
              </a:spcAft>
              <a:buNone/>
            </a:pPr>
            <a:r>
              <a:rPr lang="en-US" sz="1800">
                <a:latin typeface="Work Sans"/>
              </a:rPr>
              <a:t>The </a:t>
            </a:r>
            <a:r>
              <a:rPr kumimoji="0" lang="en-US" sz="1800" b="1" i="0" u="none" strike="noStrike" cap="none" normalizeH="0" baseline="0">
                <a:ln>
                  <a:noFill/>
                </a:ln>
                <a:effectLst/>
                <a:latin typeface="Work Sans"/>
              </a:rPr>
              <a:t>IQR </a:t>
            </a:r>
            <a:r>
              <a:rPr lang="en-US" sz="1800" b="1">
                <a:latin typeface="Work Sans"/>
              </a:rPr>
              <a:t>(Interquartile Range) </a:t>
            </a:r>
            <a:r>
              <a:rPr kumimoji="0" lang="en-US" sz="1800" b="1" i="0" u="none" strike="noStrike" cap="none" normalizeH="0" baseline="0">
                <a:ln>
                  <a:noFill/>
                </a:ln>
                <a:effectLst/>
                <a:latin typeface="Work Sans"/>
              </a:rPr>
              <a:t>Method</a:t>
            </a:r>
            <a:r>
              <a:rPr kumimoji="0" lang="en-US" sz="1800" b="0" i="0" u="none" strike="noStrike" cap="none" normalizeH="0" baseline="0">
                <a:ln>
                  <a:noFill/>
                </a:ln>
                <a:effectLst/>
                <a:latin typeface="Work Sans"/>
              </a:rPr>
              <a:t> and </a:t>
            </a:r>
            <a:r>
              <a:rPr lang="en-US" sz="1800" b="1">
                <a:latin typeface="Work Sans"/>
              </a:rPr>
              <a:t>Isolation Forest</a:t>
            </a:r>
            <a:r>
              <a:rPr kumimoji="0" lang="en-US" sz="1800" b="0" i="0" u="none" strike="noStrike" cap="none" normalizeH="0" baseline="0">
                <a:ln>
                  <a:noFill/>
                </a:ln>
                <a:effectLst/>
                <a:latin typeface="Work Sans"/>
              </a:rPr>
              <a:t>.</a:t>
            </a:r>
            <a:r>
              <a:rPr lang="en-US" sz="1800">
                <a:latin typeface="Work Sans"/>
              </a:rPr>
              <a:t> The IQR method identified </a:t>
            </a:r>
            <a:r>
              <a:rPr kumimoji="0" lang="en-US" sz="1800" i="0" u="none" strike="noStrike" cap="none" normalizeH="0" baseline="0">
                <a:ln>
                  <a:noFill/>
                </a:ln>
                <a:effectLst/>
                <a:latin typeface="Work Sans"/>
              </a:rPr>
              <a:t>outliers</a:t>
            </a:r>
            <a:r>
              <a:rPr lang="en-US" sz="1800">
                <a:latin typeface="Work Sans"/>
              </a:rPr>
              <a:t> based on statistical thresholds</a:t>
            </a:r>
            <a:r>
              <a:rPr kumimoji="0" lang="en-US" sz="1800" b="0" i="0" u="none" strike="noStrike" cap="none" normalizeH="0" baseline="0">
                <a:ln>
                  <a:noFill/>
                </a:ln>
                <a:effectLst/>
                <a:latin typeface="Work Sans"/>
              </a:rPr>
              <a:t>, </a:t>
            </a:r>
            <a:r>
              <a:rPr lang="en-US" sz="1800">
                <a:latin typeface="Work Sans"/>
              </a:rPr>
              <a:t>significantly reducing mean </a:t>
            </a:r>
            <a:r>
              <a:rPr kumimoji="0" lang="en-US" sz="1800" b="0" i="0" u="none" strike="noStrike" cap="none" normalizeH="0" baseline="0">
                <a:ln>
                  <a:noFill/>
                </a:ln>
                <a:effectLst/>
                <a:latin typeface="Work Sans"/>
              </a:rPr>
              <a:t>values and </a:t>
            </a:r>
            <a:r>
              <a:rPr lang="en-US" sz="1800">
                <a:latin typeface="Work Sans"/>
              </a:rPr>
              <a:t>thus lowering the impact of extreme values on analysis</a:t>
            </a:r>
            <a:r>
              <a:rPr kumimoji="0" lang="en-US" sz="1800" i="0" u="none" strike="noStrike" cap="none" normalizeH="0" baseline="0">
                <a:ln>
                  <a:noFill/>
                </a:ln>
                <a:effectLst/>
                <a:latin typeface="Work Sans"/>
              </a:rPr>
              <a:t>.</a:t>
            </a:r>
            <a:r>
              <a:rPr lang="en-US" sz="1800">
                <a:latin typeface="Work Sans"/>
              </a:rPr>
              <a:t> </a:t>
            </a:r>
            <a:endParaRPr lang="en-US">
              <a:latin typeface="Work Sans"/>
            </a:endParaRPr>
          </a:p>
          <a:p>
            <a:pPr marL="0" indent="0">
              <a:lnSpc>
                <a:spcPct val="100000"/>
              </a:lnSpc>
              <a:spcBef>
                <a:spcPct val="0"/>
              </a:spcBef>
              <a:spcAft>
                <a:spcPct val="0"/>
              </a:spcAft>
              <a:buNone/>
            </a:pPr>
            <a:endParaRPr lang="en-US" sz="1800">
              <a:latin typeface="Work Sans"/>
            </a:endParaRPr>
          </a:p>
          <a:p>
            <a:pPr marL="0" indent="0">
              <a:lnSpc>
                <a:spcPct val="100000"/>
              </a:lnSpc>
              <a:spcBef>
                <a:spcPct val="0"/>
              </a:spcBef>
              <a:spcAft>
                <a:spcPct val="0"/>
              </a:spcAft>
              <a:buNone/>
            </a:pPr>
            <a:r>
              <a:rPr lang="en-US" sz="1800">
                <a:latin typeface="Work Sans"/>
              </a:rPr>
              <a:t>In contrast, Isolation Forest detected anomalies through an algorithmic approach, slightly reducing entry counts, leading to a dataset that better represents typical spill values</a:t>
            </a:r>
            <a:r>
              <a:rPr kumimoji="0" lang="en-US" sz="1800" b="0" i="0" u="none" strike="noStrike" cap="none" normalizeH="0" baseline="0">
                <a:ln>
                  <a:noFill/>
                </a:ln>
                <a:effectLst/>
                <a:latin typeface="Work Sans"/>
              </a:rPr>
              <a:t>.</a:t>
            </a:r>
            <a:endParaRPr lang="en-US">
              <a:latin typeface="Work Sans"/>
            </a:endParaRPr>
          </a:p>
        </p:txBody>
      </p:sp>
      <p:sp>
        <p:nvSpPr>
          <p:cNvPr id="7" name="Slide Number Placeholder 6">
            <a:extLst>
              <a:ext uri="{FF2B5EF4-FFF2-40B4-BE49-F238E27FC236}">
                <a16:creationId xmlns:a16="http://schemas.microsoft.com/office/drawing/2014/main" id="{650694AC-14C1-E8DE-3FCF-C5CAFD905CFD}"/>
              </a:ext>
            </a:extLst>
          </p:cNvPr>
          <p:cNvSpPr>
            <a:spLocks noGrp="1"/>
          </p:cNvSpPr>
          <p:nvPr>
            <p:ph type="sldNum" sz="quarter" idx="12"/>
          </p:nvPr>
        </p:nvSpPr>
        <p:spPr/>
        <p:txBody>
          <a:bodyPr/>
          <a:lstStyle/>
          <a:p>
            <a:fld id="{B78FE304-8A7F-451F-B7FA-4D537191A1A9}" type="slidenum">
              <a:rPr lang="en-CA" smtClean="0"/>
              <a:t>16</a:t>
            </a:fld>
            <a:endParaRPr lang="en-CA"/>
          </a:p>
        </p:txBody>
      </p:sp>
      <p:sp>
        <p:nvSpPr>
          <p:cNvPr id="6" name="Rectangle 1">
            <a:extLst>
              <a:ext uri="{FF2B5EF4-FFF2-40B4-BE49-F238E27FC236}">
                <a16:creationId xmlns:a16="http://schemas.microsoft.com/office/drawing/2014/main" id="{C8F164BD-BD40-5376-7258-208544249D37}"/>
              </a:ext>
            </a:extLst>
          </p:cNvPr>
          <p:cNvSpPr txBox="1">
            <a:spLocks noChangeArrowheads="1"/>
          </p:cNvSpPr>
          <p:nvPr/>
        </p:nvSpPr>
        <p:spPr bwMode="auto">
          <a:xfrm>
            <a:off x="948018" y="5464347"/>
            <a:ext cx="10820400" cy="67258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79350" rIns="91440" bIns="38088" numCol="1" rtlCol="0"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Work Sans"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ork Sans"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ork Sans"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Work Sans"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Work Sans"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ct val="0"/>
              </a:spcBef>
              <a:spcAft>
                <a:spcPct val="0"/>
              </a:spcAft>
              <a:buNone/>
            </a:pPr>
            <a:r>
              <a:rPr lang="en-US" sz="1800">
                <a:latin typeface="Work Sans"/>
              </a:rPr>
              <a:t>To maintain the data’s overall structure and reduce only extreme anomalies, </a:t>
            </a:r>
            <a:r>
              <a:rPr lang="en-US" sz="1800" b="1">
                <a:latin typeface="Work Sans"/>
              </a:rPr>
              <a:t>Isolation Forest</a:t>
            </a:r>
            <a:r>
              <a:rPr lang="en-US" sz="1800">
                <a:latin typeface="Work Sans"/>
              </a:rPr>
              <a:t> is better because it’s more targeted and less disruptive to the dataset.</a:t>
            </a:r>
            <a:endParaRPr lang="en-US"/>
          </a:p>
        </p:txBody>
      </p:sp>
      <p:sp>
        <p:nvSpPr>
          <p:cNvPr id="9" name="Title 1">
            <a:extLst>
              <a:ext uri="{FF2B5EF4-FFF2-40B4-BE49-F238E27FC236}">
                <a16:creationId xmlns:a16="http://schemas.microsoft.com/office/drawing/2014/main" id="{BDDC7978-C3EE-CC5A-83EA-9A98572CCFB7}"/>
              </a:ext>
            </a:extLst>
          </p:cNvPr>
          <p:cNvSpPr txBox="1">
            <a:spLocks/>
          </p:cNvSpPr>
          <p:nvPr/>
        </p:nvSpPr>
        <p:spPr>
          <a:xfrm>
            <a:off x="833718" y="423787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000" b="1" i="0" kern="1200">
                <a:solidFill>
                  <a:schemeClr val="tx1"/>
                </a:solidFill>
                <a:latin typeface="Work Sans ExtraBold" pitchFamily="2" charset="77"/>
                <a:ea typeface="+mj-ea"/>
                <a:cs typeface="+mj-cs"/>
              </a:defRPr>
            </a:lvl1pPr>
          </a:lstStyle>
          <a:p>
            <a:r>
              <a:rPr lang="en-CA" sz="3200">
                <a:latin typeface="Work Sans ExtraBold"/>
              </a:rPr>
              <a:t>Who performed better?</a:t>
            </a:r>
            <a:endParaRPr lang="en-US"/>
          </a:p>
        </p:txBody>
      </p:sp>
    </p:spTree>
    <p:extLst>
      <p:ext uri="{BB962C8B-B14F-4D97-AF65-F5344CB8AC3E}">
        <p14:creationId xmlns:p14="http://schemas.microsoft.com/office/powerpoint/2010/main" val="34773329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FED42-0EA5-DB06-4C21-5D47602BA3ED}"/>
              </a:ext>
            </a:extLst>
          </p:cNvPr>
          <p:cNvSpPr>
            <a:spLocks noGrp="1"/>
          </p:cNvSpPr>
          <p:nvPr>
            <p:ph type="title"/>
          </p:nvPr>
        </p:nvSpPr>
        <p:spPr/>
        <p:txBody>
          <a:bodyPr/>
          <a:lstStyle/>
          <a:p>
            <a:r>
              <a:rPr lang="en-US" sz="3200" b="1">
                <a:latin typeface="Avenir Next LT Pro" panose="020B0504020202020204" pitchFamily="34" charset="0"/>
              </a:rPr>
              <a:t>Handling </a:t>
            </a:r>
            <a:r>
              <a:rPr lang="en-US" sz="3200" b="1" err="1">
                <a:latin typeface="Avenir Next LT Pro" panose="020B0504020202020204" pitchFamily="34" charset="0"/>
              </a:rPr>
              <a:t>NaN</a:t>
            </a:r>
            <a:r>
              <a:rPr lang="en-US" sz="3200" b="1">
                <a:latin typeface="Avenir Next LT Pro" panose="020B0504020202020204" pitchFamily="34" charset="0"/>
              </a:rPr>
              <a:t> Values</a:t>
            </a:r>
          </a:p>
        </p:txBody>
      </p:sp>
      <p:sp>
        <p:nvSpPr>
          <p:cNvPr id="3" name="Subtitle 2">
            <a:extLst>
              <a:ext uri="{FF2B5EF4-FFF2-40B4-BE49-F238E27FC236}">
                <a16:creationId xmlns:a16="http://schemas.microsoft.com/office/drawing/2014/main" id="{444FF345-3501-ADE2-8514-D06A741BAB6B}"/>
              </a:ext>
            </a:extLst>
          </p:cNvPr>
          <p:cNvSpPr>
            <a:spLocks noGrp="1"/>
          </p:cNvSpPr>
          <p:nvPr>
            <p:ph type="subTitle" idx="4"/>
          </p:nvPr>
        </p:nvSpPr>
        <p:spPr>
          <a:xfrm>
            <a:off x="6299533" y="1998355"/>
            <a:ext cx="5405235" cy="2500172"/>
          </a:xfrm>
        </p:spPr>
        <p:txBody>
          <a:bodyPr vert="horz" wrap="square" lIns="0" tIns="0" rIns="0" bIns="0" rtlCol="0" anchor="t">
            <a:spAutoFit/>
          </a:bodyPr>
          <a:lstStyle/>
          <a:p>
            <a:pPr marL="0">
              <a:lnSpc>
                <a:spcPct val="90000"/>
              </a:lnSpc>
              <a:spcBef>
                <a:spcPts val="1000"/>
              </a:spcBef>
            </a:pPr>
            <a:r>
              <a:rPr lang="en-US" sz="1800">
                <a:latin typeface="Work Sans"/>
                <a:cs typeface="Arial"/>
              </a:rPr>
              <a:t>We approach to handling </a:t>
            </a:r>
            <a:r>
              <a:rPr lang="en-US" sz="1800" err="1">
                <a:latin typeface="Work Sans"/>
                <a:cs typeface="Arial"/>
              </a:rPr>
              <a:t>NaN</a:t>
            </a:r>
            <a:r>
              <a:rPr lang="en-US" sz="1800">
                <a:latin typeface="Work Sans"/>
                <a:cs typeface="Arial"/>
              </a:rPr>
              <a:t> values aimed to retain as much data as possible without dropping rows, thereby preserving the dataset's structure and preventing data loss. </a:t>
            </a:r>
            <a:endParaRPr lang="en-US">
              <a:cs typeface="Arial"/>
            </a:endParaRPr>
          </a:p>
          <a:p>
            <a:pPr marL="0">
              <a:lnSpc>
                <a:spcPct val="90000"/>
              </a:lnSpc>
              <a:spcBef>
                <a:spcPts val="1000"/>
              </a:spcBef>
            </a:pPr>
            <a:r>
              <a:rPr lang="en-US" sz="1800">
                <a:latin typeface="Work Sans"/>
                <a:cs typeface="Arial"/>
              </a:rPr>
              <a:t>By labeling unknown categories, the dataset remains comprehensive and suitable for modeling. </a:t>
            </a:r>
            <a:endParaRPr lang="en-US">
              <a:cs typeface="Arial"/>
            </a:endParaRPr>
          </a:p>
          <a:p>
            <a:pPr marL="0">
              <a:lnSpc>
                <a:spcPct val="90000"/>
              </a:lnSpc>
              <a:spcBef>
                <a:spcPts val="1000"/>
              </a:spcBef>
            </a:pPr>
            <a:r>
              <a:rPr lang="en-US" sz="1800">
                <a:latin typeface="Work Sans"/>
                <a:cs typeface="Arial"/>
              </a:rPr>
              <a:t>The only data deleted, was the non-necessary releases for the group's problem</a:t>
            </a:r>
            <a:endParaRPr lang="en-US"/>
          </a:p>
        </p:txBody>
      </p:sp>
    </p:spTree>
    <p:extLst>
      <p:ext uri="{BB962C8B-B14F-4D97-AF65-F5344CB8AC3E}">
        <p14:creationId xmlns:p14="http://schemas.microsoft.com/office/powerpoint/2010/main" val="22990729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44FF345-3501-ADE2-8514-D06A741BAB6B}"/>
              </a:ext>
            </a:extLst>
          </p:cNvPr>
          <p:cNvSpPr>
            <a:spLocks noGrp="1"/>
          </p:cNvSpPr>
          <p:nvPr>
            <p:ph type="subTitle" idx="4"/>
          </p:nvPr>
        </p:nvSpPr>
        <p:spPr>
          <a:xfrm>
            <a:off x="225946" y="1438061"/>
            <a:ext cx="11725351" cy="5150897"/>
          </a:xfrm>
          <a:solidFill>
            <a:schemeClr val="bg1"/>
          </a:solidFill>
        </p:spPr>
        <p:txBody>
          <a:bodyPr vert="horz" wrap="square" lIns="0" tIns="0" rIns="0" bIns="0" rtlCol="0" anchor="t">
            <a:spAutoFit/>
          </a:bodyPr>
          <a:lstStyle/>
          <a:p>
            <a:r>
              <a:rPr lang="en-US" sz="1200">
                <a:latin typeface="Work Sans"/>
                <a:cs typeface="Arial"/>
              </a:rPr>
              <a:t>Here’s a concise summary of the steps taken to create and evaluate the spill risk classification model, perfect for a slide:</a:t>
            </a:r>
            <a:endParaRPr lang="en-US" sz="1200"/>
          </a:p>
          <a:p>
            <a:endParaRPr lang="en-US" sz="1200"/>
          </a:p>
          <a:p>
            <a:endParaRPr lang="en-US" sz="1200"/>
          </a:p>
          <a:p>
            <a:r>
              <a:rPr lang="en-US" sz="1200" b="1">
                <a:latin typeface="Work Sans"/>
              </a:rPr>
              <a:t>Spill Risk Classification Model Development</a:t>
            </a:r>
            <a:endParaRPr lang="en-US" sz="1200">
              <a:latin typeface="Work Sans"/>
            </a:endParaRPr>
          </a:p>
          <a:p>
            <a:pPr marL="285750" indent="-285750">
              <a:buFont typeface="Arial"/>
              <a:buChar char="•"/>
            </a:pPr>
            <a:r>
              <a:rPr lang="en-US" sz="1200" b="1">
                <a:latin typeface="Work Sans"/>
                <a:cs typeface="Arial"/>
              </a:rPr>
              <a:t>Data Preparation</a:t>
            </a:r>
            <a:endParaRPr lang="en-US" sz="1200"/>
          </a:p>
          <a:p>
            <a:pPr marL="971550" lvl="1" indent="-285750">
              <a:lnSpc>
                <a:spcPct val="90000"/>
              </a:lnSpc>
              <a:buFont typeface="Arial"/>
              <a:buChar char="•"/>
            </a:pPr>
            <a:r>
              <a:rPr lang="en-US" sz="1200">
                <a:latin typeface="Work Sans"/>
                <a:cs typeface="Arial"/>
              </a:rPr>
              <a:t>Aggregated dataset to include </a:t>
            </a:r>
            <a:r>
              <a:rPr lang="en-US" sz="1200" b="1">
                <a:latin typeface="Work Sans"/>
                <a:cs typeface="Arial"/>
              </a:rPr>
              <a:t>company</a:t>
            </a:r>
            <a:r>
              <a:rPr lang="en-US" sz="1200">
                <a:latin typeface="Work Sans"/>
                <a:cs typeface="Arial"/>
              </a:rPr>
              <a:t>, </a:t>
            </a:r>
            <a:r>
              <a:rPr lang="en-US" sz="1200" b="1">
                <a:latin typeface="Work Sans"/>
                <a:cs typeface="Arial"/>
              </a:rPr>
              <a:t>substance</a:t>
            </a:r>
            <a:r>
              <a:rPr lang="en-US" sz="1200">
                <a:latin typeface="Work Sans"/>
                <a:cs typeface="Arial"/>
              </a:rPr>
              <a:t>, </a:t>
            </a:r>
            <a:r>
              <a:rPr lang="en-US" sz="1200" b="1">
                <a:latin typeface="Work Sans"/>
                <a:cs typeface="Arial"/>
              </a:rPr>
              <a:t>industry</a:t>
            </a:r>
            <a:r>
              <a:rPr lang="en-US" sz="1200">
                <a:latin typeface="Work Sans"/>
                <a:cs typeface="Arial"/>
              </a:rPr>
              <a:t>, </a:t>
            </a:r>
            <a:r>
              <a:rPr lang="en-US" sz="1200" b="1">
                <a:latin typeface="Work Sans"/>
                <a:cs typeface="Arial"/>
              </a:rPr>
              <a:t>spill type</a:t>
            </a:r>
            <a:r>
              <a:rPr lang="en-US" sz="1200">
                <a:latin typeface="Work Sans"/>
                <a:cs typeface="Arial"/>
              </a:rPr>
              <a:t>, and </a:t>
            </a:r>
            <a:r>
              <a:rPr lang="en-US" sz="1200" b="1">
                <a:latin typeface="Work Sans"/>
                <a:cs typeface="Arial"/>
              </a:rPr>
              <a:t>yearly spill count</a:t>
            </a:r>
            <a:r>
              <a:rPr lang="en-US" sz="1200">
                <a:latin typeface="Work Sans"/>
                <a:cs typeface="Arial"/>
              </a:rPr>
              <a:t>.</a:t>
            </a:r>
            <a:endParaRPr lang="en-US" sz="1200"/>
          </a:p>
          <a:p>
            <a:pPr marL="971550" lvl="1" indent="-285750">
              <a:lnSpc>
                <a:spcPct val="90000"/>
              </a:lnSpc>
              <a:buFont typeface="Arial"/>
              <a:buChar char="•"/>
            </a:pPr>
            <a:r>
              <a:rPr lang="en-US" sz="1200">
                <a:latin typeface="Work Sans"/>
                <a:cs typeface="Arial"/>
              </a:rPr>
              <a:t>Created </a:t>
            </a:r>
            <a:r>
              <a:rPr lang="en-US" sz="1200" b="1">
                <a:latin typeface="Work Sans"/>
                <a:cs typeface="Arial"/>
              </a:rPr>
              <a:t>target variable</a:t>
            </a:r>
            <a:r>
              <a:rPr lang="en-US" sz="1200">
                <a:latin typeface="Work Sans"/>
                <a:cs typeface="Arial"/>
              </a:rPr>
              <a:t> (</a:t>
            </a:r>
            <a:r>
              <a:rPr lang="en-US" sz="1200" err="1">
                <a:latin typeface="Consolas"/>
                <a:cs typeface="Arial"/>
              </a:rPr>
              <a:t>spill_risk_category</a:t>
            </a:r>
            <a:r>
              <a:rPr lang="en-US" sz="1200">
                <a:latin typeface="Work Sans"/>
                <a:cs typeface="Arial"/>
              </a:rPr>
              <a:t>) by classifying companies into High, Medium, or Low Risk based on cumulative spill counts.</a:t>
            </a:r>
            <a:endParaRPr lang="en-US" sz="1200"/>
          </a:p>
          <a:p>
            <a:pPr marL="285750" indent="-285750">
              <a:buFont typeface="Arial"/>
              <a:buChar char="•"/>
            </a:pPr>
            <a:r>
              <a:rPr lang="en-US" sz="1200" b="1">
                <a:latin typeface="Work Sans"/>
                <a:cs typeface="Arial"/>
              </a:rPr>
              <a:t>Data Preprocessing</a:t>
            </a:r>
            <a:endParaRPr lang="en-US" sz="1200"/>
          </a:p>
          <a:p>
            <a:pPr marL="971550" lvl="1" indent="-285750">
              <a:lnSpc>
                <a:spcPct val="90000"/>
              </a:lnSpc>
              <a:buFont typeface="Arial"/>
              <a:buChar char="•"/>
            </a:pPr>
            <a:r>
              <a:rPr lang="en-US" sz="1200">
                <a:latin typeface="Work Sans"/>
                <a:cs typeface="Arial"/>
              </a:rPr>
              <a:t>Encoded categorical features (e.g., industry, spill type) and scaled numerical data (spill count).</a:t>
            </a:r>
            <a:endParaRPr lang="en-US" sz="1200"/>
          </a:p>
          <a:p>
            <a:pPr marL="971550" lvl="1" indent="-285750">
              <a:lnSpc>
                <a:spcPct val="90000"/>
              </a:lnSpc>
              <a:buFont typeface="Arial"/>
              <a:buChar char="•"/>
            </a:pPr>
            <a:r>
              <a:rPr lang="en-US" sz="1200">
                <a:latin typeface="Work Sans"/>
                <a:cs typeface="Arial"/>
              </a:rPr>
              <a:t>Split data into </a:t>
            </a:r>
            <a:r>
              <a:rPr lang="en-US" sz="1200" b="1">
                <a:latin typeface="Work Sans"/>
                <a:cs typeface="Arial"/>
              </a:rPr>
              <a:t>training (up to 2019)</a:t>
            </a:r>
            <a:r>
              <a:rPr lang="en-US" sz="1200">
                <a:latin typeface="Work Sans"/>
                <a:cs typeface="Arial"/>
              </a:rPr>
              <a:t>, </a:t>
            </a:r>
            <a:r>
              <a:rPr lang="en-US" sz="1200" b="1">
                <a:latin typeface="Work Sans"/>
                <a:cs typeface="Arial"/>
              </a:rPr>
              <a:t>validation (2020)</a:t>
            </a:r>
            <a:r>
              <a:rPr lang="en-US" sz="1200">
                <a:latin typeface="Work Sans"/>
                <a:cs typeface="Arial"/>
              </a:rPr>
              <a:t>, and </a:t>
            </a:r>
            <a:r>
              <a:rPr lang="en-US" sz="1200" b="1">
                <a:latin typeface="Work Sans"/>
                <a:cs typeface="Arial"/>
              </a:rPr>
              <a:t>test (2021-2022)</a:t>
            </a:r>
            <a:r>
              <a:rPr lang="en-US" sz="1200">
                <a:latin typeface="Work Sans"/>
                <a:cs typeface="Arial"/>
              </a:rPr>
              <a:t> sets.</a:t>
            </a:r>
            <a:endParaRPr lang="en-US" sz="1200"/>
          </a:p>
          <a:p>
            <a:pPr marL="285750" indent="-285750">
              <a:buFont typeface="Arial"/>
              <a:buChar char="•"/>
            </a:pPr>
            <a:r>
              <a:rPr lang="en-US" sz="1200" b="1">
                <a:latin typeface="Work Sans"/>
                <a:cs typeface="Arial"/>
              </a:rPr>
              <a:t>Baseline Model</a:t>
            </a:r>
            <a:endParaRPr lang="en-US" sz="1200"/>
          </a:p>
          <a:p>
            <a:pPr marL="971550" lvl="1" indent="-285750">
              <a:lnSpc>
                <a:spcPct val="90000"/>
              </a:lnSpc>
              <a:buFont typeface="Arial"/>
              <a:buChar char="•"/>
            </a:pPr>
            <a:r>
              <a:rPr lang="en-US" sz="1200">
                <a:latin typeface="Work Sans"/>
                <a:cs typeface="Arial"/>
              </a:rPr>
              <a:t>Built a </a:t>
            </a:r>
            <a:r>
              <a:rPr lang="en-US" sz="1200" b="1">
                <a:latin typeface="Work Sans"/>
                <a:cs typeface="Arial"/>
              </a:rPr>
              <a:t>Logistic Regression model</a:t>
            </a:r>
            <a:r>
              <a:rPr lang="en-US" sz="1200">
                <a:latin typeface="Work Sans"/>
                <a:cs typeface="Arial"/>
              </a:rPr>
              <a:t> to predict spill risk levels.</a:t>
            </a:r>
            <a:endParaRPr lang="en-US" sz="1200"/>
          </a:p>
          <a:p>
            <a:pPr marL="971550" lvl="1" indent="-285750">
              <a:lnSpc>
                <a:spcPct val="90000"/>
              </a:lnSpc>
              <a:buFont typeface="Arial"/>
              <a:buChar char="•"/>
            </a:pPr>
            <a:r>
              <a:rPr lang="en-US" sz="1200">
                <a:latin typeface="Work Sans"/>
                <a:cs typeface="Arial"/>
              </a:rPr>
              <a:t>Evaluated on validation set; identified need to improve High Risk recall.</a:t>
            </a:r>
            <a:endParaRPr lang="en-US" sz="1200"/>
          </a:p>
          <a:p>
            <a:pPr marL="285750" indent="-285750">
              <a:buFont typeface="Arial"/>
              <a:buChar char="•"/>
            </a:pPr>
            <a:r>
              <a:rPr lang="en-US" sz="1200" b="1">
                <a:latin typeface="Work Sans"/>
                <a:cs typeface="Arial"/>
              </a:rPr>
              <a:t>Hyperparameter Tuning</a:t>
            </a:r>
            <a:endParaRPr lang="en-US" sz="1200"/>
          </a:p>
          <a:p>
            <a:pPr marL="971550" lvl="1" indent="-285750">
              <a:lnSpc>
                <a:spcPct val="90000"/>
              </a:lnSpc>
              <a:buFont typeface="Arial"/>
              <a:buChar char="•"/>
            </a:pPr>
            <a:r>
              <a:rPr lang="en-US" sz="1200">
                <a:latin typeface="Work Sans"/>
                <a:cs typeface="Arial"/>
              </a:rPr>
              <a:t>Performed </a:t>
            </a:r>
            <a:r>
              <a:rPr lang="en-US" sz="1200" b="1">
                <a:latin typeface="Work Sans"/>
                <a:cs typeface="Arial"/>
              </a:rPr>
              <a:t>Grid Search</a:t>
            </a:r>
            <a:r>
              <a:rPr lang="en-US" sz="1200">
                <a:latin typeface="Work Sans"/>
                <a:cs typeface="Arial"/>
              </a:rPr>
              <a:t> to optimize regularization strength (</a:t>
            </a:r>
            <a:r>
              <a:rPr lang="en-US" sz="1200">
                <a:latin typeface="Consolas"/>
                <a:cs typeface="Arial"/>
              </a:rPr>
              <a:t>C</a:t>
            </a:r>
            <a:r>
              <a:rPr lang="en-US" sz="1200">
                <a:latin typeface="Work Sans"/>
                <a:cs typeface="Arial"/>
              </a:rPr>
              <a:t>) and class weights.</a:t>
            </a:r>
            <a:endParaRPr lang="en-US" sz="1200"/>
          </a:p>
          <a:p>
            <a:pPr marL="971550" lvl="1" indent="-285750">
              <a:lnSpc>
                <a:spcPct val="90000"/>
              </a:lnSpc>
              <a:buFont typeface="Arial"/>
              <a:buChar char="•"/>
            </a:pPr>
            <a:r>
              <a:rPr lang="en-US" sz="1200">
                <a:latin typeface="Work Sans"/>
                <a:cs typeface="Arial"/>
              </a:rPr>
              <a:t>Selected the best model based on weighted F1-score.</a:t>
            </a:r>
            <a:endParaRPr lang="en-US" sz="1200"/>
          </a:p>
          <a:p>
            <a:pPr marL="285750" indent="-285750">
              <a:buFont typeface="Arial"/>
              <a:buChar char="•"/>
            </a:pPr>
            <a:r>
              <a:rPr lang="en-US" sz="1200" b="1">
                <a:latin typeface="Work Sans"/>
                <a:cs typeface="Arial"/>
              </a:rPr>
              <a:t>Final Evaluation</a:t>
            </a:r>
            <a:endParaRPr lang="en-US" sz="1200"/>
          </a:p>
          <a:p>
            <a:pPr marL="971550" lvl="1" indent="-285750">
              <a:lnSpc>
                <a:spcPct val="90000"/>
              </a:lnSpc>
              <a:buFont typeface="Arial"/>
              <a:buChar char="•"/>
            </a:pPr>
            <a:r>
              <a:rPr lang="en-US" sz="1200">
                <a:latin typeface="Work Sans"/>
                <a:cs typeface="Arial"/>
              </a:rPr>
              <a:t>Tested tuned model on test data, achieving high accuracy for Low Risk but moderate recall for High Risk.</a:t>
            </a:r>
            <a:endParaRPr lang="en-US" sz="1200"/>
          </a:p>
          <a:p>
            <a:pPr marL="285750" indent="-285750">
              <a:buFont typeface="Arial"/>
              <a:buChar char="•"/>
            </a:pPr>
            <a:r>
              <a:rPr lang="en-US" sz="1200" b="1">
                <a:latin typeface="Work Sans"/>
                <a:cs typeface="Arial"/>
              </a:rPr>
              <a:t>Industry Insights</a:t>
            </a:r>
            <a:endParaRPr lang="en-US" sz="1200"/>
          </a:p>
          <a:p>
            <a:pPr marL="971550" lvl="1" indent="-285750">
              <a:lnSpc>
                <a:spcPct val="90000"/>
              </a:lnSpc>
              <a:buFont typeface="Arial"/>
              <a:buChar char="•"/>
            </a:pPr>
            <a:r>
              <a:rPr lang="en-US" sz="1200">
                <a:latin typeface="Work Sans"/>
                <a:cs typeface="Arial"/>
              </a:rPr>
              <a:t>Identified </a:t>
            </a:r>
            <a:r>
              <a:rPr lang="en-US" sz="1200" b="1">
                <a:latin typeface="Work Sans"/>
                <a:cs typeface="Arial"/>
              </a:rPr>
              <a:t>top 10 industries</a:t>
            </a:r>
            <a:r>
              <a:rPr lang="en-US" sz="1200">
                <a:latin typeface="Work Sans"/>
                <a:cs typeface="Arial"/>
              </a:rPr>
              <a:t> at highest and lowest predicted risk for each spill type (Air, Land, Water) using model results.</a:t>
            </a:r>
            <a:endParaRPr lang="en-US" sz="1200"/>
          </a:p>
          <a:p>
            <a:pPr marL="0">
              <a:lnSpc>
                <a:spcPct val="90000"/>
              </a:lnSpc>
              <a:spcBef>
                <a:spcPts val="1000"/>
              </a:spcBef>
            </a:pPr>
            <a:endParaRPr lang="en-US" sz="1200">
              <a:cs typeface="Arial"/>
            </a:endParaRPr>
          </a:p>
        </p:txBody>
      </p:sp>
      <p:sp>
        <p:nvSpPr>
          <p:cNvPr id="8" name="Title 1">
            <a:extLst>
              <a:ext uri="{FF2B5EF4-FFF2-40B4-BE49-F238E27FC236}">
                <a16:creationId xmlns:a16="http://schemas.microsoft.com/office/drawing/2014/main" id="{36792A84-B4DE-0174-925E-C8B24393B9A0}"/>
              </a:ext>
            </a:extLst>
          </p:cNvPr>
          <p:cNvSpPr txBox="1">
            <a:spLocks/>
          </p:cNvSpPr>
          <p:nvPr/>
        </p:nvSpPr>
        <p:spPr>
          <a:xfrm>
            <a:off x="228393" y="631237"/>
            <a:ext cx="4755287" cy="1617143"/>
          </a:xfrm>
          <a:prstGeom prst="rect">
            <a:avLst/>
          </a:prstGeom>
        </p:spPr>
        <p:txBody>
          <a:bodyPr vert="horz" lIns="0" tIns="0" rIns="0" bIns="0" rtlCol="0" anchor="t">
            <a:normAutofit/>
          </a:bodyPr>
          <a:lstStyle>
            <a:lvl1pPr algn="l" defTabSz="914400" rtl="0" eaLnBrk="1" latinLnBrk="0" hangingPunct="1">
              <a:lnSpc>
                <a:spcPct val="90000"/>
              </a:lnSpc>
              <a:spcBef>
                <a:spcPct val="0"/>
              </a:spcBef>
              <a:buNone/>
              <a:defRPr sz="5000" b="0" i="0" kern="1200" baseline="0">
                <a:solidFill>
                  <a:schemeClr val="tx1"/>
                </a:solidFill>
                <a:latin typeface="WorkSans-ExtraBold"/>
                <a:ea typeface="+mj-ea"/>
                <a:cs typeface="WorkSans-ExtraBold"/>
              </a:defRPr>
            </a:lvl1pPr>
          </a:lstStyle>
          <a:p>
            <a:r>
              <a:rPr lang="en-US" sz="3200" b="1">
                <a:latin typeface="Avenir Next LT Pro"/>
              </a:rPr>
              <a:t>Classification - ML</a:t>
            </a:r>
          </a:p>
        </p:txBody>
      </p:sp>
    </p:spTree>
    <p:extLst>
      <p:ext uri="{BB962C8B-B14F-4D97-AF65-F5344CB8AC3E}">
        <p14:creationId xmlns:p14="http://schemas.microsoft.com/office/powerpoint/2010/main" val="7910836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FED42-0EA5-DB06-4C21-5D47602BA3ED}"/>
              </a:ext>
            </a:extLst>
          </p:cNvPr>
          <p:cNvSpPr>
            <a:spLocks noGrp="1"/>
          </p:cNvSpPr>
          <p:nvPr>
            <p:ph type="title"/>
          </p:nvPr>
        </p:nvSpPr>
        <p:spPr>
          <a:xfrm>
            <a:off x="228393" y="631237"/>
            <a:ext cx="4755287" cy="1617143"/>
          </a:xfrm>
        </p:spPr>
        <p:txBody>
          <a:bodyPr/>
          <a:lstStyle/>
          <a:p>
            <a:r>
              <a:rPr lang="en-US" sz="3200" b="1">
                <a:latin typeface="Avenir Next LT Pro"/>
              </a:rPr>
              <a:t>Classification - ML</a:t>
            </a:r>
          </a:p>
        </p:txBody>
      </p:sp>
      <p:sp>
        <p:nvSpPr>
          <p:cNvPr id="3" name="Subtitle 2">
            <a:extLst>
              <a:ext uri="{FF2B5EF4-FFF2-40B4-BE49-F238E27FC236}">
                <a16:creationId xmlns:a16="http://schemas.microsoft.com/office/drawing/2014/main" id="{444FF345-3501-ADE2-8514-D06A741BAB6B}"/>
              </a:ext>
            </a:extLst>
          </p:cNvPr>
          <p:cNvSpPr>
            <a:spLocks noGrp="1"/>
          </p:cNvSpPr>
          <p:nvPr>
            <p:ph type="subTitle" idx="4"/>
          </p:nvPr>
        </p:nvSpPr>
        <p:spPr>
          <a:xfrm>
            <a:off x="225946" y="1068267"/>
            <a:ext cx="11725351" cy="743152"/>
          </a:xfrm>
          <a:solidFill>
            <a:schemeClr val="bg1"/>
          </a:solidFill>
        </p:spPr>
        <p:txBody>
          <a:bodyPr vert="horz" wrap="square" lIns="0" tIns="0" rIns="0" bIns="0" rtlCol="0" anchor="t">
            <a:spAutoFit/>
          </a:bodyPr>
          <a:lstStyle/>
          <a:p>
            <a:r>
              <a:rPr lang="en-US" sz="1800">
                <a:latin typeface="Work Sans"/>
                <a:cs typeface="Arial"/>
              </a:rPr>
              <a:t>Dataset</a:t>
            </a:r>
            <a:endParaRPr lang="en-US" sz="1800">
              <a:cs typeface="Arial"/>
            </a:endParaRPr>
          </a:p>
          <a:p>
            <a:pPr marL="0">
              <a:lnSpc>
                <a:spcPct val="90000"/>
              </a:lnSpc>
              <a:spcBef>
                <a:spcPts val="1000"/>
              </a:spcBef>
            </a:pPr>
            <a:endParaRPr lang="en-US" sz="1800">
              <a:cs typeface="Arial"/>
            </a:endParaRPr>
          </a:p>
        </p:txBody>
      </p:sp>
      <p:pic>
        <p:nvPicPr>
          <p:cNvPr id="4" name="Picture 3" descr="A screenshot of a computer&#10;&#10;Description automatically generated">
            <a:extLst>
              <a:ext uri="{FF2B5EF4-FFF2-40B4-BE49-F238E27FC236}">
                <a16:creationId xmlns:a16="http://schemas.microsoft.com/office/drawing/2014/main" id="{A2A918C6-D0F4-66CB-81AD-A3A57B96AB27}"/>
              </a:ext>
            </a:extLst>
          </p:cNvPr>
          <p:cNvPicPr>
            <a:picLocks noChangeAspect="1"/>
          </p:cNvPicPr>
          <p:nvPr/>
        </p:nvPicPr>
        <p:blipFill>
          <a:blip r:embed="rId3"/>
          <a:stretch>
            <a:fillRect/>
          </a:stretch>
        </p:blipFill>
        <p:spPr>
          <a:xfrm>
            <a:off x="336176" y="1483282"/>
            <a:ext cx="11620500" cy="1538202"/>
          </a:xfrm>
          <a:prstGeom prst="rect">
            <a:avLst/>
          </a:prstGeom>
        </p:spPr>
      </p:pic>
      <p:sp>
        <p:nvSpPr>
          <p:cNvPr id="6" name="Subtitle 2">
            <a:extLst>
              <a:ext uri="{FF2B5EF4-FFF2-40B4-BE49-F238E27FC236}">
                <a16:creationId xmlns:a16="http://schemas.microsoft.com/office/drawing/2014/main" id="{59DF2717-9957-C279-D683-AB663273F96A}"/>
              </a:ext>
            </a:extLst>
          </p:cNvPr>
          <p:cNvSpPr txBox="1">
            <a:spLocks/>
          </p:cNvSpPr>
          <p:nvPr/>
        </p:nvSpPr>
        <p:spPr>
          <a:xfrm>
            <a:off x="4114386" y="3208589"/>
            <a:ext cx="7960176" cy="3822841"/>
          </a:xfrm>
          <a:prstGeom prst="rect">
            <a:avLst/>
          </a:prstGeom>
        </p:spPr>
        <p:txBody>
          <a:bodyPr vert="horz" wrap="square" lIns="0" tIns="0" rIns="0" bIns="0" rtlCol="0" anchor="t">
            <a:spAutoFit/>
          </a:bodyPr>
          <a:lstStyle>
            <a:lvl1pPr marL="12700" marR="5080" indent="0" algn="l" defTabSz="914400" rtl="0" eaLnBrk="1" fontAlgn="auto" latinLnBrk="0" hangingPunct="1">
              <a:lnSpc>
                <a:spcPct val="131900"/>
              </a:lnSpc>
              <a:spcBef>
                <a:spcPts val="100"/>
              </a:spcBef>
              <a:spcAft>
                <a:spcPts val="0"/>
              </a:spcAft>
              <a:buClrTx/>
              <a:buSzTx/>
              <a:buFontTx/>
              <a:buNone/>
              <a:tabLst/>
              <a:defRPr sz="2400" b="0" i="0" kern="1200" baseline="0">
                <a:solidFill>
                  <a:schemeClr val="tx1"/>
                </a:solidFill>
                <a:latin typeface="Work Sans" pitchFamily="2" charset="77"/>
                <a:ea typeface="+mn-ea"/>
                <a:cs typeface="Work Sa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Work Sans"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Work Sans"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Work Sans"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Work Sans"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r>
              <a:rPr lang="en-US" sz="1200" b="1">
                <a:latin typeface="Work Sans"/>
                <a:cs typeface="Arial"/>
              </a:rPr>
              <a:t>Columns:</a:t>
            </a:r>
            <a:endParaRPr lang="en-US" sz="1200"/>
          </a:p>
          <a:p>
            <a:pPr marL="285750" indent="-285750">
              <a:buFont typeface="Arial"/>
              <a:buChar char="•"/>
            </a:pPr>
            <a:r>
              <a:rPr lang="en-US" sz="1200" b="1">
                <a:latin typeface="Work Sans"/>
                <a:cs typeface="Arial"/>
              </a:rPr>
              <a:t>Company Name</a:t>
            </a:r>
            <a:r>
              <a:rPr lang="en-US" sz="1200">
                <a:latin typeface="Work Sans"/>
                <a:cs typeface="Arial"/>
              </a:rPr>
              <a:t> (</a:t>
            </a:r>
            <a:r>
              <a:rPr lang="en-US" sz="1200" err="1">
                <a:latin typeface="Consolas"/>
                <a:cs typeface="Arial"/>
              </a:rPr>
              <a:t>company_name_dénomination_sociale_de_lentreprise</a:t>
            </a:r>
            <a:r>
              <a:rPr lang="en-US" sz="1200">
                <a:latin typeface="Work Sans"/>
                <a:cs typeface="Arial"/>
              </a:rPr>
              <a:t>): Name of the reporting company.</a:t>
            </a:r>
            <a:endParaRPr lang="en-US" sz="1200"/>
          </a:p>
          <a:p>
            <a:pPr marL="285750" indent="-285750">
              <a:buFont typeface="Arial"/>
              <a:buChar char="•"/>
            </a:pPr>
            <a:r>
              <a:rPr lang="en-US" sz="1200" b="1">
                <a:latin typeface="Work Sans"/>
                <a:cs typeface="Arial"/>
              </a:rPr>
              <a:t>Substance</a:t>
            </a:r>
            <a:r>
              <a:rPr lang="en-US" sz="1200">
                <a:latin typeface="Work Sans"/>
                <a:cs typeface="Arial"/>
              </a:rPr>
              <a:t> (</a:t>
            </a:r>
            <a:r>
              <a:rPr lang="en-US" sz="1200" err="1">
                <a:latin typeface="Consolas"/>
                <a:cs typeface="Arial"/>
              </a:rPr>
              <a:t>substance_name_english_nom_de_substance_anglais</a:t>
            </a:r>
            <a:r>
              <a:rPr lang="en-US" sz="1200">
                <a:latin typeface="Work Sans"/>
                <a:cs typeface="Arial"/>
              </a:rPr>
              <a:t>): Type of substance involved in the spill (e.g., Carbon monoxide).</a:t>
            </a:r>
            <a:endParaRPr lang="en-US" sz="1200"/>
          </a:p>
          <a:p>
            <a:pPr marL="285750" indent="-285750">
              <a:buFont typeface="Arial"/>
              <a:buChar char="•"/>
            </a:pPr>
            <a:r>
              <a:rPr lang="en-US" sz="1200" b="1">
                <a:latin typeface="Work Sans"/>
                <a:cs typeface="Arial"/>
              </a:rPr>
              <a:t>Year</a:t>
            </a:r>
            <a:r>
              <a:rPr lang="en-US" sz="1200">
                <a:latin typeface="Work Sans"/>
                <a:cs typeface="Arial"/>
              </a:rPr>
              <a:t> (</a:t>
            </a:r>
            <a:r>
              <a:rPr lang="en-US" sz="1200" err="1">
                <a:latin typeface="Consolas"/>
                <a:cs typeface="Arial"/>
              </a:rPr>
              <a:t>reporting_year_année</a:t>
            </a:r>
            <a:r>
              <a:rPr lang="en-US" sz="1200">
                <a:latin typeface="Work Sans"/>
                <a:cs typeface="Arial"/>
              </a:rPr>
              <a:t>): Year of the report.</a:t>
            </a:r>
            <a:endParaRPr lang="en-US" sz="1200"/>
          </a:p>
          <a:p>
            <a:pPr marL="285750" indent="-285750">
              <a:buFont typeface="Arial"/>
              <a:buChar char="•"/>
            </a:pPr>
            <a:r>
              <a:rPr lang="en-US" sz="1200" b="1">
                <a:latin typeface="Work Sans"/>
                <a:cs typeface="Arial"/>
              </a:rPr>
              <a:t>Industry</a:t>
            </a:r>
            <a:r>
              <a:rPr lang="en-US" sz="1200">
                <a:latin typeface="Work Sans"/>
                <a:cs typeface="Arial"/>
              </a:rPr>
              <a:t> (</a:t>
            </a:r>
            <a:r>
              <a:rPr lang="en-US" sz="1200" err="1">
                <a:latin typeface="Consolas"/>
                <a:cs typeface="Arial"/>
              </a:rPr>
              <a:t>naics_title_titre_code_scian</a:t>
            </a:r>
            <a:r>
              <a:rPr lang="en-US" sz="1200">
                <a:latin typeface="Work Sans"/>
                <a:cs typeface="Arial"/>
              </a:rPr>
              <a:t>): Industry classification according to NAICS.</a:t>
            </a:r>
            <a:endParaRPr lang="en-US" sz="1200"/>
          </a:p>
          <a:p>
            <a:pPr marL="285750" indent="-285750">
              <a:buFont typeface="Arial"/>
              <a:buChar char="•"/>
            </a:pPr>
            <a:r>
              <a:rPr lang="en-US" sz="1200" b="1">
                <a:latin typeface="Work Sans"/>
                <a:cs typeface="Arial"/>
              </a:rPr>
              <a:t>Spill Type</a:t>
            </a:r>
            <a:r>
              <a:rPr lang="en-US" sz="1200">
                <a:latin typeface="Work Sans"/>
                <a:cs typeface="Arial"/>
              </a:rPr>
              <a:t> (</a:t>
            </a:r>
            <a:r>
              <a:rPr lang="en-US" sz="1200" err="1">
                <a:latin typeface="Consolas"/>
                <a:cs typeface="Arial"/>
              </a:rPr>
              <a:t>spill_type</a:t>
            </a:r>
            <a:r>
              <a:rPr lang="en-US" sz="1200">
                <a:latin typeface="Work Sans"/>
                <a:cs typeface="Arial"/>
              </a:rPr>
              <a:t>): Type of environmental medium impacted (Air, Land, or Water).</a:t>
            </a:r>
            <a:endParaRPr lang="en-US" sz="1200"/>
          </a:p>
          <a:p>
            <a:pPr marL="285750" indent="-285750">
              <a:buFont typeface="Arial"/>
              <a:buChar char="•"/>
            </a:pPr>
            <a:r>
              <a:rPr lang="en-US" sz="1200" b="1">
                <a:latin typeface="Work Sans"/>
                <a:cs typeface="Arial"/>
              </a:rPr>
              <a:t>Spill Count</a:t>
            </a:r>
            <a:r>
              <a:rPr lang="en-US" sz="1200">
                <a:latin typeface="Work Sans"/>
                <a:cs typeface="Arial"/>
              </a:rPr>
              <a:t> (</a:t>
            </a:r>
            <a:r>
              <a:rPr lang="en-US" sz="1200" err="1">
                <a:latin typeface="Consolas"/>
                <a:cs typeface="Arial"/>
              </a:rPr>
              <a:t>spill_count</a:t>
            </a:r>
            <a:r>
              <a:rPr lang="en-US" sz="1200">
                <a:latin typeface="Work Sans"/>
                <a:cs typeface="Arial"/>
              </a:rPr>
              <a:t>): Recorded quantity or count of spills.</a:t>
            </a:r>
            <a:endParaRPr lang="en-US" sz="1200"/>
          </a:p>
          <a:p>
            <a:pPr marL="285750" indent="-285750">
              <a:buFont typeface="Arial"/>
              <a:buChar char="•"/>
            </a:pPr>
            <a:r>
              <a:rPr lang="en-US" sz="1200" b="1">
                <a:latin typeface="Work Sans"/>
                <a:cs typeface="Arial"/>
              </a:rPr>
              <a:t>Spill Risk Category</a:t>
            </a:r>
            <a:r>
              <a:rPr lang="en-US" sz="1200">
                <a:latin typeface="Work Sans"/>
                <a:cs typeface="Arial"/>
              </a:rPr>
              <a:t> (</a:t>
            </a:r>
            <a:r>
              <a:rPr lang="en-US" sz="1200" err="1">
                <a:latin typeface="Consolas"/>
                <a:cs typeface="Arial"/>
              </a:rPr>
              <a:t>spill_risk_category</a:t>
            </a:r>
            <a:r>
              <a:rPr lang="en-US" sz="1200">
                <a:latin typeface="Work Sans"/>
                <a:cs typeface="Arial"/>
              </a:rPr>
              <a:t>): Assigned risk level (Low, Medium, High) based on cumulative spill counts.</a:t>
            </a:r>
            <a:endParaRPr lang="en-US" sz="1200"/>
          </a:p>
          <a:p>
            <a:pPr marL="0"/>
            <a:r>
              <a:rPr lang="en-US" sz="1200" b="1">
                <a:latin typeface="Work Sans"/>
                <a:cs typeface="Arial"/>
              </a:rPr>
              <a:t>Purpose</a:t>
            </a:r>
            <a:r>
              <a:rPr lang="en-US" sz="1200">
                <a:latin typeface="Work Sans"/>
                <a:cs typeface="Arial"/>
              </a:rPr>
              <a:t>:</a:t>
            </a:r>
            <a:endParaRPr lang="en-US" sz="1200"/>
          </a:p>
          <a:p>
            <a:pPr marL="285750" indent="-285750">
              <a:buFont typeface="Arial"/>
              <a:buChar char="•"/>
            </a:pPr>
            <a:r>
              <a:rPr lang="en-US" sz="1200">
                <a:latin typeface="Work Sans"/>
                <a:cs typeface="Arial"/>
              </a:rPr>
              <a:t>Structured to facilitate classification modeling by summarizing company, substance, and spill characteristics over time, with a target for predicting spill risk levels.</a:t>
            </a:r>
            <a:endParaRPr lang="en-US" sz="1200"/>
          </a:p>
          <a:p>
            <a:pPr marL="0">
              <a:lnSpc>
                <a:spcPct val="90000"/>
              </a:lnSpc>
              <a:spcBef>
                <a:spcPts val="1000"/>
              </a:spcBef>
            </a:pPr>
            <a:endParaRPr lang="en-US" sz="1200">
              <a:cs typeface="Arial"/>
            </a:endParaRPr>
          </a:p>
        </p:txBody>
      </p:sp>
    </p:spTree>
    <p:extLst>
      <p:ext uri="{BB962C8B-B14F-4D97-AF65-F5344CB8AC3E}">
        <p14:creationId xmlns:p14="http://schemas.microsoft.com/office/powerpoint/2010/main" val="3420170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A2008-8FDF-D4E5-4C9B-716C0F615079}"/>
              </a:ext>
            </a:extLst>
          </p:cNvPr>
          <p:cNvSpPr>
            <a:spLocks noGrp="1"/>
          </p:cNvSpPr>
          <p:nvPr>
            <p:ph type="title"/>
          </p:nvPr>
        </p:nvSpPr>
        <p:spPr>
          <a:xfrm>
            <a:off x="1524000" y="1314796"/>
            <a:ext cx="3874298" cy="1617143"/>
          </a:xfrm>
        </p:spPr>
        <p:txBody>
          <a:bodyPr>
            <a:normAutofit/>
          </a:bodyPr>
          <a:lstStyle/>
          <a:p>
            <a:r>
              <a:rPr lang="en-CA" sz="4000" b="1">
                <a:latin typeface="Avenir Next LT Pro" panose="020B0504020202020204" pitchFamily="34" charset="0"/>
              </a:rPr>
              <a:t>Understanding the data</a:t>
            </a:r>
          </a:p>
        </p:txBody>
      </p:sp>
      <p:sp>
        <p:nvSpPr>
          <p:cNvPr id="3" name="Content Placeholder 2">
            <a:extLst>
              <a:ext uri="{FF2B5EF4-FFF2-40B4-BE49-F238E27FC236}">
                <a16:creationId xmlns:a16="http://schemas.microsoft.com/office/drawing/2014/main" id="{3DD0233A-57A1-15C2-2CBC-8885FD38A3C9}"/>
              </a:ext>
            </a:extLst>
          </p:cNvPr>
          <p:cNvSpPr>
            <a:spLocks noGrp="1"/>
          </p:cNvSpPr>
          <p:nvPr>
            <p:ph type="subTitle" idx="4"/>
          </p:nvPr>
        </p:nvSpPr>
        <p:spPr/>
        <p:txBody>
          <a:bodyPr>
            <a:normAutofit/>
          </a:bodyPr>
          <a:lstStyle/>
          <a:p>
            <a:pPr marL="0" indent="0">
              <a:buNone/>
            </a:pPr>
            <a:r>
              <a:rPr lang="en-US" sz="2000"/>
              <a:t>To understand the dataset, we performed the analyses using the following methods:</a:t>
            </a:r>
          </a:p>
          <a:p>
            <a:pPr marL="0" indent="0">
              <a:buNone/>
            </a:pPr>
            <a:endParaRPr lang="en-US" sz="2000"/>
          </a:p>
          <a:p>
            <a:r>
              <a:rPr lang="en-US" sz="2000">
                <a:highlight>
                  <a:srgbClr val="C0C0C0"/>
                </a:highlight>
                <a:latin typeface="MS Mincho" panose="02020609040205080304" pitchFamily="49" charset="-128"/>
                <a:ea typeface="MS Mincho" panose="02020609040205080304" pitchFamily="49" charset="-128"/>
              </a:rPr>
              <a:t>shape()</a:t>
            </a:r>
          </a:p>
          <a:p>
            <a:r>
              <a:rPr lang="en-US" sz="2000">
                <a:highlight>
                  <a:srgbClr val="C0C0C0"/>
                </a:highlight>
                <a:latin typeface="MS Mincho" panose="02020609040205080304" pitchFamily="49" charset="-128"/>
                <a:ea typeface="MS Mincho" panose="02020609040205080304" pitchFamily="49" charset="-128"/>
              </a:rPr>
              <a:t>head()</a:t>
            </a:r>
          </a:p>
          <a:p>
            <a:r>
              <a:rPr lang="en-US" sz="2000">
                <a:highlight>
                  <a:srgbClr val="C0C0C0"/>
                </a:highlight>
                <a:latin typeface="MS Mincho" panose="02020609040205080304" pitchFamily="49" charset="-128"/>
                <a:ea typeface="MS Mincho" panose="02020609040205080304" pitchFamily="49" charset="-128"/>
              </a:rPr>
              <a:t>describe()</a:t>
            </a:r>
          </a:p>
          <a:p>
            <a:r>
              <a:rPr lang="en-US" sz="2000">
                <a:highlight>
                  <a:srgbClr val="C0C0C0"/>
                </a:highlight>
                <a:latin typeface="MS Mincho" panose="02020609040205080304" pitchFamily="49" charset="-128"/>
                <a:ea typeface="MS Mincho" panose="02020609040205080304" pitchFamily="49" charset="-128"/>
              </a:rPr>
              <a:t>info()</a:t>
            </a:r>
          </a:p>
          <a:p>
            <a:r>
              <a:rPr lang="en-US" sz="2000">
                <a:highlight>
                  <a:srgbClr val="C0C0C0"/>
                </a:highlight>
                <a:latin typeface="MS Mincho" panose="02020609040205080304" pitchFamily="49" charset="-128"/>
                <a:ea typeface="MS Mincho" panose="02020609040205080304" pitchFamily="49" charset="-128"/>
              </a:rPr>
              <a:t>value_counts()</a:t>
            </a:r>
            <a:endParaRPr lang="en-CA" sz="2000">
              <a:highlight>
                <a:srgbClr val="C0C0C0"/>
              </a:highlight>
              <a:latin typeface="MS Mincho" panose="02020609040205080304" pitchFamily="49" charset="-128"/>
              <a:ea typeface="MS Mincho" panose="02020609040205080304" pitchFamily="49" charset="-128"/>
            </a:endParaRPr>
          </a:p>
        </p:txBody>
      </p:sp>
      <p:sp>
        <p:nvSpPr>
          <p:cNvPr id="6" name="Slide Number Placeholder 5">
            <a:extLst>
              <a:ext uri="{FF2B5EF4-FFF2-40B4-BE49-F238E27FC236}">
                <a16:creationId xmlns:a16="http://schemas.microsoft.com/office/drawing/2014/main" id="{27F700C4-4262-12A8-CB04-96828E8CCF72}"/>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2</a:t>
            </a:fld>
            <a:endParaRPr lang="en-CA"/>
          </a:p>
        </p:txBody>
      </p:sp>
      <p:pic>
        <p:nvPicPr>
          <p:cNvPr id="4" name="Picture 3">
            <a:extLst>
              <a:ext uri="{FF2B5EF4-FFF2-40B4-BE49-F238E27FC236}">
                <a16:creationId xmlns:a16="http://schemas.microsoft.com/office/drawing/2014/main" id="{1DF76688-5BBE-0FDF-276D-5D5433262BEC}"/>
              </a:ext>
            </a:extLst>
          </p:cNvPr>
          <p:cNvPicPr>
            <a:picLocks noChangeAspect="1"/>
          </p:cNvPicPr>
          <p:nvPr/>
        </p:nvPicPr>
        <p:blipFill>
          <a:blip r:embed="rId3"/>
          <a:stretch>
            <a:fillRect/>
          </a:stretch>
        </p:blipFill>
        <p:spPr>
          <a:xfrm>
            <a:off x="9956685" y="85706"/>
            <a:ext cx="2235315" cy="742988"/>
          </a:xfrm>
          <a:prstGeom prst="rect">
            <a:avLst/>
          </a:prstGeom>
        </p:spPr>
      </p:pic>
    </p:spTree>
    <p:extLst>
      <p:ext uri="{BB962C8B-B14F-4D97-AF65-F5344CB8AC3E}">
        <p14:creationId xmlns:p14="http://schemas.microsoft.com/office/powerpoint/2010/main" val="35737249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5DBFF8C-7951-6177-39C5-89185963B2B6}"/>
              </a:ext>
            </a:extLst>
          </p:cNvPr>
          <p:cNvSpPr>
            <a:spLocks noGrp="1"/>
          </p:cNvSpPr>
          <p:nvPr>
            <p:ph type="title"/>
          </p:nvPr>
        </p:nvSpPr>
        <p:spPr>
          <a:xfrm>
            <a:off x="228393" y="631237"/>
            <a:ext cx="6581845" cy="1617143"/>
          </a:xfrm>
        </p:spPr>
        <p:txBody>
          <a:bodyPr/>
          <a:lstStyle/>
          <a:p>
            <a:r>
              <a:rPr lang="en-US" sz="3200" b="1">
                <a:latin typeface="Avenir Next LT Pro"/>
              </a:rPr>
              <a:t>Classification – ML - Result</a:t>
            </a:r>
            <a:endParaRPr lang="en-US"/>
          </a:p>
        </p:txBody>
      </p:sp>
      <p:pic>
        <p:nvPicPr>
          <p:cNvPr id="8" name="Picture 7">
            <a:extLst>
              <a:ext uri="{FF2B5EF4-FFF2-40B4-BE49-F238E27FC236}">
                <a16:creationId xmlns:a16="http://schemas.microsoft.com/office/drawing/2014/main" id="{A74A5512-0675-DEC0-7416-836E09C759FF}"/>
              </a:ext>
            </a:extLst>
          </p:cNvPr>
          <p:cNvPicPr>
            <a:picLocks noChangeAspect="1"/>
          </p:cNvPicPr>
          <p:nvPr/>
        </p:nvPicPr>
        <p:blipFill>
          <a:blip r:embed="rId3"/>
          <a:stretch>
            <a:fillRect/>
          </a:stretch>
        </p:blipFill>
        <p:spPr>
          <a:xfrm>
            <a:off x="226919" y="1709737"/>
            <a:ext cx="11715750" cy="4581525"/>
          </a:xfrm>
          <a:prstGeom prst="rect">
            <a:avLst/>
          </a:prstGeom>
        </p:spPr>
      </p:pic>
    </p:spTree>
    <p:extLst>
      <p:ext uri="{BB962C8B-B14F-4D97-AF65-F5344CB8AC3E}">
        <p14:creationId xmlns:p14="http://schemas.microsoft.com/office/powerpoint/2010/main" val="505438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4858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F98F24-59D8-85F2-A5A2-2E74B8530F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D2DD64-27D7-772F-9A3D-A76D27526EFC}"/>
              </a:ext>
            </a:extLst>
          </p:cNvPr>
          <p:cNvSpPr>
            <a:spLocks noGrp="1"/>
          </p:cNvSpPr>
          <p:nvPr>
            <p:ph type="title"/>
          </p:nvPr>
        </p:nvSpPr>
        <p:spPr/>
        <p:txBody>
          <a:bodyPr>
            <a:normAutofit/>
          </a:bodyPr>
          <a:lstStyle/>
          <a:p>
            <a:r>
              <a:rPr lang="en-CA" sz="4000" b="1">
                <a:latin typeface="Avenir Next LT Pro" panose="020B0504020202020204" pitchFamily="34" charset="0"/>
              </a:rPr>
              <a:t>Issue</a:t>
            </a:r>
            <a:r>
              <a:rPr lang="en-CA" sz="4400" b="1">
                <a:latin typeface="Avenir Next LT Pro" panose="020B0504020202020204" pitchFamily="34" charset="0"/>
              </a:rPr>
              <a:t> </a:t>
            </a:r>
            <a:r>
              <a:rPr lang="en-CA" sz="4000" b="1">
                <a:latin typeface="Avenir Next LT Pro" panose="020B0504020202020204" pitchFamily="34" charset="0"/>
              </a:rPr>
              <a:t>Detection</a:t>
            </a:r>
            <a:endParaRPr lang="en-CA" sz="4400" b="1">
              <a:latin typeface="Avenir Next LT Pro" panose="020B0504020202020204" pitchFamily="34" charset="0"/>
            </a:endParaRPr>
          </a:p>
        </p:txBody>
      </p:sp>
      <p:sp>
        <p:nvSpPr>
          <p:cNvPr id="3" name="Content Placeholder 2">
            <a:extLst>
              <a:ext uri="{FF2B5EF4-FFF2-40B4-BE49-F238E27FC236}">
                <a16:creationId xmlns:a16="http://schemas.microsoft.com/office/drawing/2014/main" id="{87BAE75B-01BA-FDF8-2F0C-255BB0F089B6}"/>
              </a:ext>
            </a:extLst>
          </p:cNvPr>
          <p:cNvSpPr>
            <a:spLocks noGrp="1"/>
          </p:cNvSpPr>
          <p:nvPr>
            <p:ph type="subTitle" idx="4"/>
          </p:nvPr>
        </p:nvSpPr>
        <p:spPr>
          <a:xfrm>
            <a:off x="6248400" y="1314796"/>
            <a:ext cx="5334000" cy="4221284"/>
          </a:xfrm>
        </p:spPr>
        <p:txBody>
          <a:bodyPr vert="horz" wrap="square" lIns="0" tIns="0" rIns="0" bIns="0" rtlCol="0" anchor="t">
            <a:normAutofit fontScale="70000" lnSpcReduction="20000"/>
          </a:bodyPr>
          <a:lstStyle/>
          <a:p>
            <a:pPr marL="457200" indent="-457200">
              <a:spcBef>
                <a:spcPts val="0"/>
              </a:spcBef>
              <a:spcAft>
                <a:spcPts val="1100"/>
              </a:spcAft>
              <a:buFont typeface="+mj-lt"/>
              <a:buAutoNum type="arabicPeriod"/>
            </a:pPr>
            <a:r>
              <a:rPr lang="en-US" sz="2400">
                <a:latin typeface="Work Sans"/>
              </a:rPr>
              <a:t>Data had 84% missing data in the spills releases column.</a:t>
            </a:r>
            <a:endParaRPr lang="en-US"/>
          </a:p>
          <a:p>
            <a:pPr marL="457200" indent="-457200">
              <a:spcBef>
                <a:spcPts val="0"/>
              </a:spcBef>
              <a:spcAft>
                <a:spcPts val="1100"/>
              </a:spcAft>
              <a:buFont typeface="+mj-lt"/>
              <a:buAutoNum type="arabicPeriod"/>
            </a:pPr>
            <a:r>
              <a:rPr lang="en-US" sz="2400">
                <a:latin typeface="Work Sans"/>
              </a:rPr>
              <a:t>Mixed English and French column names made working with features challenging.</a:t>
            </a:r>
          </a:p>
          <a:p>
            <a:pPr marL="457200" indent="-457200">
              <a:spcBef>
                <a:spcPts val="0"/>
              </a:spcBef>
              <a:spcAft>
                <a:spcPts val="1100"/>
              </a:spcAft>
              <a:buFont typeface="+mj-lt"/>
              <a:buAutoNum type="arabicPeriod"/>
            </a:pPr>
            <a:r>
              <a:rPr lang="en-US" sz="2400"/>
              <a:t>Repeatedly uploading the CSV was troublesome, so we mounted Google Drive for easy access.</a:t>
            </a:r>
          </a:p>
          <a:p>
            <a:pPr marL="457200" indent="-457200">
              <a:spcBef>
                <a:spcPts val="0"/>
              </a:spcBef>
              <a:spcAft>
                <a:spcPts val="1100"/>
              </a:spcAft>
              <a:buFont typeface="+mj-lt"/>
              <a:buAutoNum type="arabicPeriod"/>
            </a:pPr>
            <a:r>
              <a:rPr lang="en-US" sz="2400">
                <a:latin typeface="Work Sans"/>
              </a:rPr>
              <a:t>Many unwanted features were present, requiring extensive feature selection to keep relevant columns only</a:t>
            </a:r>
            <a:r>
              <a:rPr lang="en-US">
                <a:latin typeface="Work Sans"/>
              </a:rPr>
              <a:t> for the ML part</a:t>
            </a:r>
            <a:r>
              <a:rPr lang="en-US" sz="2400">
                <a:latin typeface="Work Sans"/>
              </a:rPr>
              <a:t>.</a:t>
            </a:r>
          </a:p>
          <a:p>
            <a:pPr marL="457200" indent="-457200">
              <a:spcBef>
                <a:spcPts val="0"/>
              </a:spcBef>
              <a:spcAft>
                <a:spcPts val="1100"/>
              </a:spcAft>
              <a:buFont typeface="+mj-lt"/>
              <a:buAutoNum type="arabicPeriod"/>
            </a:pPr>
            <a:r>
              <a:rPr lang="en-US" sz="2400"/>
              <a:t>There were some substance names which have notations with their name </a:t>
            </a:r>
          </a:p>
        </p:txBody>
      </p:sp>
      <p:sp>
        <p:nvSpPr>
          <p:cNvPr id="6" name="Slide Number Placeholder 5">
            <a:extLst>
              <a:ext uri="{FF2B5EF4-FFF2-40B4-BE49-F238E27FC236}">
                <a16:creationId xmlns:a16="http://schemas.microsoft.com/office/drawing/2014/main" id="{7C582F86-0880-5AE1-8B37-0B110C0E06A3}"/>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3</a:t>
            </a:fld>
            <a:endParaRPr lang="en-CA"/>
          </a:p>
        </p:txBody>
      </p:sp>
      <p:pic>
        <p:nvPicPr>
          <p:cNvPr id="4" name="Picture 3">
            <a:extLst>
              <a:ext uri="{FF2B5EF4-FFF2-40B4-BE49-F238E27FC236}">
                <a16:creationId xmlns:a16="http://schemas.microsoft.com/office/drawing/2014/main" id="{43ACB665-E123-055D-6547-7B18FF69BA95}"/>
              </a:ext>
            </a:extLst>
          </p:cNvPr>
          <p:cNvPicPr>
            <a:picLocks noChangeAspect="1"/>
          </p:cNvPicPr>
          <p:nvPr/>
        </p:nvPicPr>
        <p:blipFill>
          <a:blip r:embed="rId3"/>
          <a:stretch>
            <a:fillRect/>
          </a:stretch>
        </p:blipFill>
        <p:spPr>
          <a:xfrm>
            <a:off x="9956685" y="85706"/>
            <a:ext cx="2235315" cy="742988"/>
          </a:xfrm>
          <a:prstGeom prst="rect">
            <a:avLst/>
          </a:prstGeom>
        </p:spPr>
      </p:pic>
    </p:spTree>
    <p:extLst>
      <p:ext uri="{BB962C8B-B14F-4D97-AF65-F5344CB8AC3E}">
        <p14:creationId xmlns:p14="http://schemas.microsoft.com/office/powerpoint/2010/main" val="2780508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900E00-D7A1-5057-540F-2FCE587A6F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14FEC2-E1AA-3EB7-F839-056E4E9D8B62}"/>
              </a:ext>
            </a:extLst>
          </p:cNvPr>
          <p:cNvSpPr>
            <a:spLocks noGrp="1"/>
          </p:cNvSpPr>
          <p:nvPr>
            <p:ph type="title"/>
          </p:nvPr>
        </p:nvSpPr>
        <p:spPr/>
        <p:txBody>
          <a:bodyPr>
            <a:normAutofit/>
          </a:bodyPr>
          <a:lstStyle/>
          <a:p>
            <a:r>
              <a:rPr lang="en-CA" sz="4000" b="1">
                <a:latin typeface="Avenir Next LT Pro" panose="020B0504020202020204" pitchFamily="34" charset="0"/>
              </a:rPr>
              <a:t>Pattern Discovery</a:t>
            </a:r>
          </a:p>
        </p:txBody>
      </p:sp>
      <p:sp>
        <p:nvSpPr>
          <p:cNvPr id="3" name="Content Placeholder 2">
            <a:extLst>
              <a:ext uri="{FF2B5EF4-FFF2-40B4-BE49-F238E27FC236}">
                <a16:creationId xmlns:a16="http://schemas.microsoft.com/office/drawing/2014/main" id="{E13FA579-40D0-671A-1DC3-EF8229BC4274}"/>
              </a:ext>
            </a:extLst>
          </p:cNvPr>
          <p:cNvSpPr>
            <a:spLocks noGrp="1"/>
          </p:cNvSpPr>
          <p:nvPr>
            <p:ph type="subTitle" idx="4"/>
          </p:nvPr>
        </p:nvSpPr>
        <p:spPr/>
        <p:txBody>
          <a:bodyPr>
            <a:normAutofit fontScale="85000" lnSpcReduction="20000"/>
          </a:bodyPr>
          <a:lstStyle/>
          <a:p>
            <a:r>
              <a:rPr lang="en-US" sz="2400" b="0" i="0">
                <a:solidFill>
                  <a:srgbClr val="1F1F1F"/>
                </a:solidFill>
                <a:effectLst/>
                <a:latin typeface="+mj-lt"/>
              </a:rPr>
              <a:t>The </a:t>
            </a:r>
            <a:r>
              <a:rPr lang="en-US" sz="2400" b="1" i="0">
                <a:solidFill>
                  <a:srgbClr val="1F1F1F"/>
                </a:solidFill>
                <a:effectLst/>
                <a:latin typeface="+mj-lt"/>
              </a:rPr>
              <a:t>oil and gas industry often has the most spills</a:t>
            </a:r>
            <a:r>
              <a:rPr lang="en-US" sz="2400" b="0" i="0">
                <a:solidFill>
                  <a:srgbClr val="1F1F1F"/>
                </a:solidFill>
                <a:effectLst/>
                <a:latin typeface="+mj-lt"/>
              </a:rPr>
              <a:t> in terms of both number and amount, especially in places like Alberta and Saskatchewan. This matches the high levels of oil production in these areas. </a:t>
            </a:r>
          </a:p>
          <a:p>
            <a:endParaRPr lang="en-US" sz="2400" b="0" i="0">
              <a:solidFill>
                <a:srgbClr val="1F1F1F"/>
              </a:solidFill>
              <a:effectLst/>
              <a:latin typeface="+mj-lt"/>
            </a:endParaRPr>
          </a:p>
          <a:p>
            <a:r>
              <a:rPr lang="en-US" sz="2400" b="0" i="0">
                <a:solidFill>
                  <a:srgbClr val="1F1F1F"/>
                </a:solidFill>
                <a:effectLst/>
                <a:latin typeface="+mj-lt"/>
              </a:rPr>
              <a:t>The data also shows a </a:t>
            </a:r>
            <a:r>
              <a:rPr lang="en-US" sz="2400" b="1" i="0">
                <a:solidFill>
                  <a:srgbClr val="1F1F1F"/>
                </a:solidFill>
                <a:effectLst/>
                <a:latin typeface="+mj-lt"/>
              </a:rPr>
              <a:t>slow rise</a:t>
            </a:r>
            <a:r>
              <a:rPr lang="en-US" sz="2400" b="0" i="0">
                <a:solidFill>
                  <a:srgbClr val="1F1F1F"/>
                </a:solidFill>
                <a:effectLst/>
                <a:latin typeface="+mj-lt"/>
              </a:rPr>
              <a:t> in the total number of spills over the years, with some sudden increases. </a:t>
            </a:r>
            <a:endParaRPr lang="en-CA" sz="2400">
              <a:latin typeface="+mj-lt"/>
            </a:endParaRPr>
          </a:p>
        </p:txBody>
      </p:sp>
      <p:sp>
        <p:nvSpPr>
          <p:cNvPr id="6" name="Slide Number Placeholder 5">
            <a:extLst>
              <a:ext uri="{FF2B5EF4-FFF2-40B4-BE49-F238E27FC236}">
                <a16:creationId xmlns:a16="http://schemas.microsoft.com/office/drawing/2014/main" id="{CCAFFA1D-7472-FF5B-6359-C688BD67E9FA}"/>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4</a:t>
            </a:fld>
            <a:endParaRPr lang="en-CA"/>
          </a:p>
        </p:txBody>
      </p:sp>
      <p:pic>
        <p:nvPicPr>
          <p:cNvPr id="4" name="Picture 3">
            <a:extLst>
              <a:ext uri="{FF2B5EF4-FFF2-40B4-BE49-F238E27FC236}">
                <a16:creationId xmlns:a16="http://schemas.microsoft.com/office/drawing/2014/main" id="{AE54EDDD-A0A7-6D8F-72F8-A35928ED3D5A}"/>
              </a:ext>
            </a:extLst>
          </p:cNvPr>
          <p:cNvPicPr>
            <a:picLocks noChangeAspect="1"/>
          </p:cNvPicPr>
          <p:nvPr/>
        </p:nvPicPr>
        <p:blipFill>
          <a:blip r:embed="rId3"/>
          <a:stretch>
            <a:fillRect/>
          </a:stretch>
        </p:blipFill>
        <p:spPr>
          <a:xfrm>
            <a:off x="9956685" y="85706"/>
            <a:ext cx="2235315" cy="742988"/>
          </a:xfrm>
          <a:prstGeom prst="rect">
            <a:avLst/>
          </a:prstGeom>
        </p:spPr>
      </p:pic>
    </p:spTree>
    <p:extLst>
      <p:ext uri="{BB962C8B-B14F-4D97-AF65-F5344CB8AC3E}">
        <p14:creationId xmlns:p14="http://schemas.microsoft.com/office/powerpoint/2010/main" val="129425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852E23-275B-F4FC-FBB7-8DB02824DA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C9C553-152D-6EEF-7A2C-05756D30C025}"/>
              </a:ext>
            </a:extLst>
          </p:cNvPr>
          <p:cNvSpPr>
            <a:spLocks noGrp="1"/>
          </p:cNvSpPr>
          <p:nvPr>
            <p:ph type="title"/>
          </p:nvPr>
        </p:nvSpPr>
        <p:spPr>
          <a:xfrm>
            <a:off x="533399" y="381000"/>
            <a:ext cx="5257800" cy="1371600"/>
          </a:xfrm>
        </p:spPr>
        <p:txBody>
          <a:bodyPr>
            <a:normAutofit/>
          </a:bodyPr>
          <a:lstStyle/>
          <a:p>
            <a:r>
              <a:rPr lang="en-CA" sz="3200" b="1">
                <a:solidFill>
                  <a:schemeClr val="tx1"/>
                </a:solidFill>
                <a:latin typeface="Avenir Next LT Pro"/>
              </a:rPr>
              <a:t>Yearly Spill Count by Unit from 2000 to 2022</a:t>
            </a:r>
          </a:p>
        </p:txBody>
      </p:sp>
      <p:pic>
        <p:nvPicPr>
          <p:cNvPr id="1026" name="Picture 2">
            <a:extLst>
              <a:ext uri="{FF2B5EF4-FFF2-40B4-BE49-F238E27FC236}">
                <a16:creationId xmlns:a16="http://schemas.microsoft.com/office/drawing/2014/main" id="{6116B0A5-DDD7-6A09-D46B-DB29BA066A40}"/>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bwMode="auto">
          <a:xfrm>
            <a:off x="-2278" y="1379215"/>
            <a:ext cx="7764463" cy="5154883"/>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43ECFB35-6A75-0BDE-E998-FC999ED1D313}"/>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5</a:t>
            </a:fld>
            <a:endParaRPr lang="en-CA"/>
          </a:p>
        </p:txBody>
      </p:sp>
      <p:pic>
        <p:nvPicPr>
          <p:cNvPr id="4" name="Picture 3">
            <a:extLst>
              <a:ext uri="{FF2B5EF4-FFF2-40B4-BE49-F238E27FC236}">
                <a16:creationId xmlns:a16="http://schemas.microsoft.com/office/drawing/2014/main" id="{693EF47D-04A7-AEAE-C359-6EE53EA0D91A}"/>
              </a:ext>
            </a:extLst>
          </p:cNvPr>
          <p:cNvPicPr>
            <a:picLocks noChangeAspect="1"/>
          </p:cNvPicPr>
          <p:nvPr/>
        </p:nvPicPr>
        <p:blipFill>
          <a:blip r:embed="rId4"/>
          <a:stretch>
            <a:fillRect/>
          </a:stretch>
        </p:blipFill>
        <p:spPr>
          <a:xfrm>
            <a:off x="9956685" y="85706"/>
            <a:ext cx="2235315" cy="742988"/>
          </a:xfrm>
          <a:prstGeom prst="rect">
            <a:avLst/>
          </a:prstGeom>
        </p:spPr>
      </p:pic>
      <p:sp>
        <p:nvSpPr>
          <p:cNvPr id="5" name="Content Placeholder 2">
            <a:extLst>
              <a:ext uri="{FF2B5EF4-FFF2-40B4-BE49-F238E27FC236}">
                <a16:creationId xmlns:a16="http://schemas.microsoft.com/office/drawing/2014/main" id="{4B2D8A2C-D240-370E-88CD-7E50288F02BD}"/>
              </a:ext>
            </a:extLst>
          </p:cNvPr>
          <p:cNvSpPr>
            <a:spLocks noGrp="1"/>
          </p:cNvSpPr>
          <p:nvPr>
            <p:ph type="subTitle" idx="4"/>
          </p:nvPr>
        </p:nvSpPr>
        <p:spPr>
          <a:xfrm>
            <a:off x="7955912" y="1564632"/>
            <a:ext cx="4236087" cy="4342214"/>
          </a:xfrm>
        </p:spPr>
        <p:txBody>
          <a:bodyPr vert="horz" wrap="square" lIns="0" tIns="0" rIns="0" bIns="0" rtlCol="0" anchor="t">
            <a:normAutofit fontScale="85000" lnSpcReduction="10000"/>
          </a:bodyPr>
          <a:lstStyle/>
          <a:p>
            <a:r>
              <a:rPr lang="en-US">
                <a:solidFill>
                  <a:srgbClr val="1F1F1F"/>
                </a:solidFill>
                <a:latin typeface="Work Sans"/>
              </a:rPr>
              <a:t>While spills of substances measured in large volumes (</a:t>
            </a:r>
            <a:r>
              <a:rPr lang="en-US" err="1">
                <a:solidFill>
                  <a:srgbClr val="1F1F1F"/>
                </a:solidFill>
                <a:latin typeface="Work Sans"/>
              </a:rPr>
              <a:t>tonnes</a:t>
            </a:r>
            <a:r>
              <a:rPr lang="en-US">
                <a:solidFill>
                  <a:srgbClr val="1F1F1F"/>
                </a:solidFill>
                <a:latin typeface="Work Sans"/>
              </a:rPr>
              <a:t>) have increased, </a:t>
            </a:r>
            <a:r>
              <a:rPr lang="en-US" b="1">
                <a:solidFill>
                  <a:srgbClr val="1F1F1F"/>
                </a:solidFill>
                <a:latin typeface="Work Sans"/>
              </a:rPr>
              <a:t>it does not</a:t>
            </a:r>
            <a:r>
              <a:rPr lang="en-US">
                <a:solidFill>
                  <a:srgbClr val="1F1F1F"/>
                </a:solidFill>
                <a:latin typeface="Work Sans"/>
              </a:rPr>
              <a:t> necessarily mean that more harmful or heavy pollutants are on the rise. </a:t>
            </a:r>
            <a:endParaRPr lang="en-US">
              <a:solidFill>
                <a:srgbClr val="222222"/>
              </a:solidFill>
            </a:endParaRPr>
          </a:p>
          <a:p>
            <a:r>
              <a:rPr lang="en-US">
                <a:solidFill>
                  <a:srgbClr val="1F1F1F"/>
                </a:solidFill>
                <a:latin typeface="Work Sans"/>
              </a:rPr>
              <a:t>The decrease in G-TEQ spills suggests improved management of </a:t>
            </a:r>
            <a:r>
              <a:rPr lang="en-US" b="1">
                <a:solidFill>
                  <a:srgbClr val="1F1F1F"/>
                </a:solidFill>
                <a:latin typeface="Work Sans"/>
              </a:rPr>
              <a:t>highly toxic substances</a:t>
            </a:r>
            <a:r>
              <a:rPr lang="en-US">
                <a:solidFill>
                  <a:srgbClr val="1F1F1F"/>
                </a:solidFill>
                <a:latin typeface="Work Sans"/>
              </a:rPr>
              <a:t>, which is a </a:t>
            </a:r>
            <a:r>
              <a:rPr lang="en-US" b="1">
                <a:solidFill>
                  <a:srgbClr val="1F1F1F"/>
                </a:solidFill>
                <a:latin typeface="Work Sans"/>
              </a:rPr>
              <a:t>positive outcome</a:t>
            </a:r>
            <a:r>
              <a:rPr lang="en-US">
                <a:solidFill>
                  <a:srgbClr val="1F1F1F"/>
                </a:solidFill>
                <a:latin typeface="Work Sans"/>
              </a:rPr>
              <a:t> for reducing environmental risk.</a:t>
            </a:r>
            <a:endParaRPr lang="en-US"/>
          </a:p>
        </p:txBody>
      </p:sp>
    </p:spTree>
    <p:extLst>
      <p:ext uri="{BB962C8B-B14F-4D97-AF65-F5344CB8AC3E}">
        <p14:creationId xmlns:p14="http://schemas.microsoft.com/office/powerpoint/2010/main" val="923011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2D8C80-4FBE-3C4E-81E5-580FC58FEE99}"/>
            </a:ext>
          </a:extLst>
        </p:cNvPr>
        <p:cNvGrpSpPr/>
        <p:nvPr/>
      </p:nvGrpSpPr>
      <p:grpSpPr>
        <a:xfrm>
          <a:off x="0" y="0"/>
          <a:ext cx="0" cy="0"/>
          <a:chOff x="0" y="0"/>
          <a:chExt cx="0" cy="0"/>
        </a:xfrm>
      </p:grpSpPr>
      <p:pic>
        <p:nvPicPr>
          <p:cNvPr id="3074" name="Picture 2">
            <a:extLst>
              <a:ext uri="{FF2B5EF4-FFF2-40B4-BE49-F238E27FC236}">
                <a16:creationId xmlns:a16="http://schemas.microsoft.com/office/drawing/2014/main" id="{41585F47-B18F-B33E-A746-B4B65CB757D8}"/>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tretch>
            <a:fillRect/>
          </a:stretch>
        </p:blipFill>
        <p:spPr bwMode="auto">
          <a:xfrm>
            <a:off x="93488" y="2206074"/>
            <a:ext cx="7452789" cy="4648200"/>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41770362-109F-9165-1DA9-F3B8EB87AC07}"/>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z="1600" smtClean="0"/>
              <a:t>6</a:t>
            </a:fld>
            <a:endParaRPr lang="en-CA" sz="1600"/>
          </a:p>
        </p:txBody>
      </p:sp>
      <p:pic>
        <p:nvPicPr>
          <p:cNvPr id="4" name="Picture 3">
            <a:extLst>
              <a:ext uri="{FF2B5EF4-FFF2-40B4-BE49-F238E27FC236}">
                <a16:creationId xmlns:a16="http://schemas.microsoft.com/office/drawing/2014/main" id="{A8083EFE-D865-7FE1-B592-6D186CD268F7}"/>
              </a:ext>
            </a:extLst>
          </p:cNvPr>
          <p:cNvPicPr>
            <a:picLocks noChangeAspect="1"/>
          </p:cNvPicPr>
          <p:nvPr/>
        </p:nvPicPr>
        <p:blipFill>
          <a:blip r:embed="rId4"/>
          <a:stretch>
            <a:fillRect/>
          </a:stretch>
        </p:blipFill>
        <p:spPr>
          <a:xfrm>
            <a:off x="9956685" y="85706"/>
            <a:ext cx="2235315" cy="742988"/>
          </a:xfrm>
          <a:prstGeom prst="rect">
            <a:avLst/>
          </a:prstGeom>
        </p:spPr>
      </p:pic>
      <p:sp>
        <p:nvSpPr>
          <p:cNvPr id="2" name="TextBox 1">
            <a:extLst>
              <a:ext uri="{FF2B5EF4-FFF2-40B4-BE49-F238E27FC236}">
                <a16:creationId xmlns:a16="http://schemas.microsoft.com/office/drawing/2014/main" id="{CD58764F-8FDE-4AFF-69F0-7605325370F3}"/>
              </a:ext>
            </a:extLst>
          </p:cNvPr>
          <p:cNvSpPr txBox="1"/>
          <p:nvPr/>
        </p:nvSpPr>
        <p:spPr>
          <a:xfrm>
            <a:off x="1676400" y="304800"/>
            <a:ext cx="4953000" cy="1569660"/>
          </a:xfrm>
          <a:prstGeom prst="rect">
            <a:avLst/>
          </a:prstGeom>
          <a:noFill/>
        </p:spPr>
        <p:txBody>
          <a:bodyPr wrap="square" rtlCol="0">
            <a:spAutoFit/>
          </a:bodyPr>
          <a:lstStyle/>
          <a:p>
            <a:r>
              <a:rPr lang="en-CA" sz="3200" b="1">
                <a:latin typeface="Avenir Next LT Pro" panose="020B0504020202020204" pitchFamily="34" charset="0"/>
              </a:rPr>
              <a:t>Total Amount Spilled for Top 5 Industries from 2000 to 2022</a:t>
            </a:r>
          </a:p>
        </p:txBody>
      </p:sp>
      <p:sp>
        <p:nvSpPr>
          <p:cNvPr id="5" name="Content Placeholder 2">
            <a:extLst>
              <a:ext uri="{FF2B5EF4-FFF2-40B4-BE49-F238E27FC236}">
                <a16:creationId xmlns:a16="http://schemas.microsoft.com/office/drawing/2014/main" id="{86DF0891-4DE4-B39B-AD9E-059D9D23D8E2}"/>
              </a:ext>
            </a:extLst>
          </p:cNvPr>
          <p:cNvSpPr>
            <a:spLocks noGrp="1"/>
          </p:cNvSpPr>
          <p:nvPr>
            <p:ph type="subTitle" idx="4"/>
          </p:nvPr>
        </p:nvSpPr>
        <p:spPr>
          <a:xfrm>
            <a:off x="7843486" y="1714534"/>
            <a:ext cx="4236087" cy="4342214"/>
          </a:xfrm>
        </p:spPr>
        <p:txBody>
          <a:bodyPr vert="horz" wrap="square" lIns="0" tIns="0" rIns="0" bIns="0" rtlCol="0" anchor="t">
            <a:normAutofit fontScale="85000" lnSpcReduction="10000"/>
          </a:bodyPr>
          <a:lstStyle/>
          <a:p>
            <a:r>
              <a:rPr lang="en-US">
                <a:solidFill>
                  <a:srgbClr val="1F1F1F"/>
                </a:solidFill>
                <a:latin typeface="Work Sans"/>
              </a:rPr>
              <a:t>Petroleum refineries show a stable yet persistent spill volume over time, </a:t>
            </a:r>
            <a:r>
              <a:rPr lang="en-US" b="1">
                <a:solidFill>
                  <a:srgbClr val="1F1F1F"/>
                </a:solidFill>
                <a:latin typeface="Work Sans"/>
              </a:rPr>
              <a:t>likely due to aging infrastructure and increased production demands.</a:t>
            </a:r>
            <a:r>
              <a:rPr lang="en-US">
                <a:solidFill>
                  <a:srgbClr val="1F1F1F"/>
                </a:solidFill>
                <a:latin typeface="Work Sans"/>
              </a:rPr>
              <a:t> </a:t>
            </a:r>
            <a:endParaRPr lang="en-US">
              <a:solidFill>
                <a:srgbClr val="222222"/>
              </a:solidFill>
            </a:endParaRPr>
          </a:p>
          <a:p>
            <a:endParaRPr lang="en-US">
              <a:solidFill>
                <a:srgbClr val="1F1F1F"/>
              </a:solidFill>
              <a:latin typeface="Work Sans"/>
            </a:endParaRPr>
          </a:p>
          <a:p>
            <a:r>
              <a:rPr lang="en-US">
                <a:solidFill>
                  <a:srgbClr val="1F1F1F"/>
                </a:solidFill>
                <a:latin typeface="Work Sans"/>
              </a:rPr>
              <a:t>This sustained spill rate suggests that outdated systems under higher processing loads contribute significantly to spill risks in the industry.</a:t>
            </a:r>
            <a:endParaRPr lang="en-US"/>
          </a:p>
        </p:txBody>
      </p:sp>
    </p:spTree>
    <p:extLst>
      <p:ext uri="{BB962C8B-B14F-4D97-AF65-F5344CB8AC3E}">
        <p14:creationId xmlns:p14="http://schemas.microsoft.com/office/powerpoint/2010/main" val="3619190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6D23B7-754F-458C-EE82-8466DE20344D}"/>
            </a:ext>
          </a:extLst>
        </p:cNvPr>
        <p:cNvGrpSpPr/>
        <p:nvPr/>
      </p:nvGrpSpPr>
      <p:grpSpPr>
        <a:xfrm>
          <a:off x="0" y="0"/>
          <a:ext cx="0" cy="0"/>
          <a:chOff x="0" y="0"/>
          <a:chExt cx="0" cy="0"/>
        </a:xfrm>
      </p:grpSpPr>
      <p:pic>
        <p:nvPicPr>
          <p:cNvPr id="6146" name="Picture 2">
            <a:extLst>
              <a:ext uri="{FF2B5EF4-FFF2-40B4-BE49-F238E27FC236}">
                <a16:creationId xmlns:a16="http://schemas.microsoft.com/office/drawing/2014/main" id="{AC314387-19C5-5D20-4369-8D200796CB95}"/>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tretch>
            <a:fillRect/>
          </a:stretch>
        </p:blipFill>
        <p:spPr bwMode="auto">
          <a:xfrm>
            <a:off x="4243065" y="1715675"/>
            <a:ext cx="7754444" cy="5004749"/>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31098CEA-4A9B-907C-710C-CA1DBF1BC18E}"/>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7</a:t>
            </a:fld>
            <a:endParaRPr lang="en-CA"/>
          </a:p>
        </p:txBody>
      </p:sp>
      <p:pic>
        <p:nvPicPr>
          <p:cNvPr id="4" name="Picture 3">
            <a:extLst>
              <a:ext uri="{FF2B5EF4-FFF2-40B4-BE49-F238E27FC236}">
                <a16:creationId xmlns:a16="http://schemas.microsoft.com/office/drawing/2014/main" id="{A35108D6-0B8F-F64B-D304-8351F24D0D50}"/>
              </a:ext>
            </a:extLst>
          </p:cNvPr>
          <p:cNvPicPr>
            <a:picLocks noChangeAspect="1"/>
          </p:cNvPicPr>
          <p:nvPr/>
        </p:nvPicPr>
        <p:blipFill>
          <a:blip r:embed="rId4"/>
          <a:stretch>
            <a:fillRect/>
          </a:stretch>
        </p:blipFill>
        <p:spPr>
          <a:xfrm>
            <a:off x="9956685" y="85706"/>
            <a:ext cx="2235315" cy="742988"/>
          </a:xfrm>
          <a:prstGeom prst="rect">
            <a:avLst/>
          </a:prstGeom>
        </p:spPr>
      </p:pic>
      <p:sp>
        <p:nvSpPr>
          <p:cNvPr id="2" name="TextBox 1">
            <a:extLst>
              <a:ext uri="{FF2B5EF4-FFF2-40B4-BE49-F238E27FC236}">
                <a16:creationId xmlns:a16="http://schemas.microsoft.com/office/drawing/2014/main" id="{56857852-2AA8-1519-DB14-7CD57A5BF658}"/>
              </a:ext>
            </a:extLst>
          </p:cNvPr>
          <p:cNvSpPr txBox="1"/>
          <p:nvPr/>
        </p:nvSpPr>
        <p:spPr>
          <a:xfrm>
            <a:off x="582567" y="643466"/>
            <a:ext cx="4522834" cy="1200329"/>
          </a:xfrm>
          <a:prstGeom prst="rect">
            <a:avLst/>
          </a:prstGeom>
          <a:noFill/>
        </p:spPr>
        <p:txBody>
          <a:bodyPr wrap="square" rtlCol="0">
            <a:spAutoFit/>
          </a:bodyPr>
          <a:lstStyle/>
          <a:p>
            <a:r>
              <a:rPr lang="en-CA" sz="3600" b="1">
                <a:latin typeface="Avenir Next LT Pro" panose="020B0504020202020204" pitchFamily="34" charset="0"/>
              </a:rPr>
              <a:t>Top 10 Cities with the Most Spills</a:t>
            </a:r>
          </a:p>
        </p:txBody>
      </p:sp>
      <p:sp>
        <p:nvSpPr>
          <p:cNvPr id="5" name="Content Placeholder 2">
            <a:extLst>
              <a:ext uri="{FF2B5EF4-FFF2-40B4-BE49-F238E27FC236}">
                <a16:creationId xmlns:a16="http://schemas.microsoft.com/office/drawing/2014/main" id="{6D467111-6A06-30A6-8639-AD132289FD4E}"/>
              </a:ext>
            </a:extLst>
          </p:cNvPr>
          <p:cNvSpPr>
            <a:spLocks noGrp="1"/>
          </p:cNvSpPr>
          <p:nvPr>
            <p:ph type="subTitle" idx="4"/>
          </p:nvPr>
        </p:nvSpPr>
        <p:spPr>
          <a:xfrm>
            <a:off x="223486" y="2189223"/>
            <a:ext cx="4023726" cy="4342214"/>
          </a:xfrm>
          <a:solidFill>
            <a:schemeClr val="bg1"/>
          </a:solidFill>
        </p:spPr>
        <p:txBody>
          <a:bodyPr vert="horz" wrap="square" lIns="0" tIns="0" rIns="0" bIns="0" rtlCol="0" anchor="t">
            <a:normAutofit fontScale="77500" lnSpcReduction="20000"/>
          </a:bodyPr>
          <a:lstStyle/>
          <a:p>
            <a:r>
              <a:rPr lang="en-US" b="1">
                <a:solidFill>
                  <a:srgbClr val="1F1F1F"/>
                </a:solidFill>
                <a:latin typeface="Work Sans"/>
              </a:rPr>
              <a:t>Calgary has the highest total spill count</a:t>
            </a:r>
            <a:r>
              <a:rPr lang="en-US">
                <a:solidFill>
                  <a:srgbClr val="1F1F1F"/>
                </a:solidFill>
                <a:latin typeface="Work Sans"/>
              </a:rPr>
              <a:t>, significantly surpassing other cities, with nearly twice the spill incidents of Toronto, the next highest city. </a:t>
            </a:r>
            <a:endParaRPr lang="en-US">
              <a:solidFill>
                <a:srgbClr val="222222"/>
              </a:solidFill>
              <a:latin typeface="Work Sans"/>
            </a:endParaRPr>
          </a:p>
          <a:p>
            <a:endParaRPr lang="en-US">
              <a:solidFill>
                <a:srgbClr val="1F1F1F"/>
              </a:solidFill>
              <a:latin typeface="Work Sans"/>
            </a:endParaRPr>
          </a:p>
          <a:p>
            <a:r>
              <a:rPr lang="en-US">
                <a:solidFill>
                  <a:srgbClr val="1F1F1F"/>
                </a:solidFill>
                <a:latin typeface="Work Sans"/>
              </a:rPr>
              <a:t>This pattern may indicate a need for enhanced spill management and preventative measures in Calgary, reflecting its critical role in the oil and gas sector.</a:t>
            </a:r>
            <a:endParaRPr lang="en-US"/>
          </a:p>
          <a:p>
            <a:endParaRPr lang="en-US">
              <a:solidFill>
                <a:srgbClr val="1F1F1F"/>
              </a:solidFill>
              <a:latin typeface="Work Sans"/>
            </a:endParaRPr>
          </a:p>
        </p:txBody>
      </p:sp>
    </p:spTree>
    <p:extLst>
      <p:ext uri="{BB962C8B-B14F-4D97-AF65-F5344CB8AC3E}">
        <p14:creationId xmlns:p14="http://schemas.microsoft.com/office/powerpoint/2010/main" val="3639389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A62D7-6F33-E968-D4C6-0AB692EB43B5}"/>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19868F3D-E4F3-13E6-B3E5-11C33226EE2D}"/>
              </a:ext>
            </a:extLst>
          </p:cNvPr>
          <p:cNvPicPr>
            <a:picLocks noChangeAspect="1"/>
          </p:cNvPicPr>
          <p:nvPr/>
        </p:nvPicPr>
        <p:blipFill>
          <a:blip r:embed="rId3"/>
          <a:stretch>
            <a:fillRect/>
          </a:stretch>
        </p:blipFill>
        <p:spPr>
          <a:xfrm>
            <a:off x="9956685" y="85706"/>
            <a:ext cx="2235315" cy="742988"/>
          </a:xfrm>
          <a:prstGeom prst="rect">
            <a:avLst/>
          </a:prstGeom>
        </p:spPr>
      </p:pic>
      <p:pic>
        <p:nvPicPr>
          <p:cNvPr id="7170" name="Picture 2">
            <a:extLst>
              <a:ext uri="{FF2B5EF4-FFF2-40B4-BE49-F238E27FC236}">
                <a16:creationId xmlns:a16="http://schemas.microsoft.com/office/drawing/2014/main" id="{2E34E07F-85CB-1E35-4D0A-F6A779CC3B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8739" y="1066800"/>
            <a:ext cx="11714522" cy="5472112"/>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8A132855-C290-895B-A309-B19FB46D959B}"/>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8</a:t>
            </a:fld>
            <a:endParaRPr lang="en-CA"/>
          </a:p>
        </p:txBody>
      </p:sp>
      <p:sp>
        <p:nvSpPr>
          <p:cNvPr id="5" name="TextBox 4">
            <a:extLst>
              <a:ext uri="{FF2B5EF4-FFF2-40B4-BE49-F238E27FC236}">
                <a16:creationId xmlns:a16="http://schemas.microsoft.com/office/drawing/2014/main" id="{F94E3A1F-E54F-12C0-A945-F20E8323B3DD}"/>
              </a:ext>
            </a:extLst>
          </p:cNvPr>
          <p:cNvSpPr txBox="1"/>
          <p:nvPr/>
        </p:nvSpPr>
        <p:spPr>
          <a:xfrm>
            <a:off x="381000" y="244356"/>
            <a:ext cx="6400800" cy="584775"/>
          </a:xfrm>
          <a:prstGeom prst="rect">
            <a:avLst/>
          </a:prstGeom>
          <a:noFill/>
        </p:spPr>
        <p:txBody>
          <a:bodyPr wrap="square" rtlCol="0">
            <a:spAutoFit/>
          </a:bodyPr>
          <a:lstStyle/>
          <a:p>
            <a:r>
              <a:rPr lang="en-CA" sz="3200" b="1">
                <a:latin typeface="Avenir Next LT Pro" panose="020B0504020202020204" pitchFamily="34" charset="0"/>
              </a:rPr>
              <a:t>Top Industries for Spills to Air</a:t>
            </a:r>
          </a:p>
        </p:txBody>
      </p:sp>
      <p:sp>
        <p:nvSpPr>
          <p:cNvPr id="3" name="Content Placeholder 2">
            <a:extLst>
              <a:ext uri="{FF2B5EF4-FFF2-40B4-BE49-F238E27FC236}">
                <a16:creationId xmlns:a16="http://schemas.microsoft.com/office/drawing/2014/main" id="{4E00CAAA-9CBF-198D-762F-24241BA2F6AF}"/>
              </a:ext>
            </a:extLst>
          </p:cNvPr>
          <p:cNvSpPr>
            <a:spLocks noGrp="1"/>
          </p:cNvSpPr>
          <p:nvPr>
            <p:ph type="subTitle" idx="4"/>
          </p:nvPr>
        </p:nvSpPr>
        <p:spPr>
          <a:xfrm>
            <a:off x="8193256" y="4112960"/>
            <a:ext cx="3536545" cy="1668968"/>
          </a:xfrm>
          <a:solidFill>
            <a:schemeClr val="bg1"/>
          </a:solidFill>
        </p:spPr>
        <p:txBody>
          <a:bodyPr vert="horz" wrap="square" lIns="0" tIns="0" rIns="0" bIns="0" rtlCol="0" anchor="t">
            <a:noAutofit/>
          </a:bodyPr>
          <a:lstStyle/>
          <a:p>
            <a:r>
              <a:rPr lang="en-US" sz="1200">
                <a:solidFill>
                  <a:srgbClr val="1F1F1F"/>
                </a:solidFill>
                <a:latin typeface="Work Sans"/>
              </a:rPr>
              <a:t>while cement manufacturing is essential to Canada’s economy and infrastructure, its environmental impact and regulatory costs present challenges. Balancing economic benefits with environmental responsibility is key for the industry's sustainable future in Canada.</a:t>
            </a:r>
            <a:endParaRPr lang="en-US" sz="1200"/>
          </a:p>
        </p:txBody>
      </p:sp>
    </p:spTree>
    <p:extLst>
      <p:ext uri="{BB962C8B-B14F-4D97-AF65-F5344CB8AC3E}">
        <p14:creationId xmlns:p14="http://schemas.microsoft.com/office/powerpoint/2010/main" val="2689475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5E9DFC-D1FD-66D4-E842-61D25E4E8DE5}"/>
            </a:ext>
          </a:extLst>
        </p:cNvPr>
        <p:cNvGrpSpPr/>
        <p:nvPr/>
      </p:nvGrpSpPr>
      <p:grpSpPr>
        <a:xfrm>
          <a:off x="0" y="0"/>
          <a:ext cx="0" cy="0"/>
          <a:chOff x="0" y="0"/>
          <a:chExt cx="0" cy="0"/>
        </a:xfrm>
      </p:grpSpPr>
      <p:pic>
        <p:nvPicPr>
          <p:cNvPr id="10242" name="Picture 2">
            <a:extLst>
              <a:ext uri="{FF2B5EF4-FFF2-40B4-BE49-F238E27FC236}">
                <a16:creationId xmlns:a16="http://schemas.microsoft.com/office/drawing/2014/main" id="{9156EA74-178A-BBF3-FD27-2F0E179FEC18}"/>
              </a:ext>
            </a:extLst>
          </p:cNvPr>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tretch>
            <a:fillRect/>
          </a:stretch>
        </p:blipFill>
        <p:spPr bwMode="auto">
          <a:xfrm>
            <a:off x="4267200" y="1153287"/>
            <a:ext cx="7702550" cy="5578127"/>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56704183-D8B5-7947-233B-9EE5BA607D67}"/>
              </a:ext>
            </a:extLst>
          </p:cNvPr>
          <p:cNvSpPr>
            <a:spLocks noGrp="1"/>
          </p:cNvSpPr>
          <p:nvPr>
            <p:ph type="sldNum" sz="quarter" idx="4294967295"/>
          </p:nvPr>
        </p:nvSpPr>
        <p:spPr>
          <a:xfrm>
            <a:off x="9448800" y="6356350"/>
            <a:ext cx="2743200" cy="365125"/>
          </a:xfrm>
        </p:spPr>
        <p:txBody>
          <a:bodyPr/>
          <a:lstStyle/>
          <a:p>
            <a:fld id="{B78FE304-8A7F-451F-B7FA-4D537191A1A9}" type="slidenum">
              <a:rPr lang="en-CA" smtClean="0"/>
              <a:t>9</a:t>
            </a:fld>
            <a:endParaRPr lang="en-CA"/>
          </a:p>
        </p:txBody>
      </p:sp>
      <p:pic>
        <p:nvPicPr>
          <p:cNvPr id="4" name="Picture 3">
            <a:extLst>
              <a:ext uri="{FF2B5EF4-FFF2-40B4-BE49-F238E27FC236}">
                <a16:creationId xmlns:a16="http://schemas.microsoft.com/office/drawing/2014/main" id="{A2F6499D-3BE3-F3DB-BB8F-039F3B5D18FD}"/>
              </a:ext>
            </a:extLst>
          </p:cNvPr>
          <p:cNvPicPr>
            <a:picLocks noChangeAspect="1"/>
          </p:cNvPicPr>
          <p:nvPr/>
        </p:nvPicPr>
        <p:blipFill>
          <a:blip r:embed="rId4"/>
          <a:stretch>
            <a:fillRect/>
          </a:stretch>
        </p:blipFill>
        <p:spPr>
          <a:xfrm>
            <a:off x="9956685" y="85706"/>
            <a:ext cx="2235315" cy="742988"/>
          </a:xfrm>
          <a:prstGeom prst="rect">
            <a:avLst/>
          </a:prstGeom>
        </p:spPr>
      </p:pic>
      <p:sp>
        <p:nvSpPr>
          <p:cNvPr id="2" name="TextBox 1">
            <a:extLst>
              <a:ext uri="{FF2B5EF4-FFF2-40B4-BE49-F238E27FC236}">
                <a16:creationId xmlns:a16="http://schemas.microsoft.com/office/drawing/2014/main" id="{E8BFCFF7-0D84-5B0A-05E6-E50A1C9C2BAA}"/>
              </a:ext>
            </a:extLst>
          </p:cNvPr>
          <p:cNvSpPr txBox="1"/>
          <p:nvPr/>
        </p:nvSpPr>
        <p:spPr>
          <a:xfrm>
            <a:off x="659386" y="457200"/>
            <a:ext cx="4369814" cy="1569660"/>
          </a:xfrm>
          <a:prstGeom prst="rect">
            <a:avLst/>
          </a:prstGeom>
          <a:noFill/>
        </p:spPr>
        <p:txBody>
          <a:bodyPr wrap="square" rtlCol="0">
            <a:spAutoFit/>
          </a:bodyPr>
          <a:lstStyle/>
          <a:p>
            <a:r>
              <a:rPr lang="en-CA" sz="3200" b="1">
                <a:latin typeface="Avenir Next LT Pro" panose="020B0504020202020204" pitchFamily="34" charset="0"/>
              </a:rPr>
              <a:t>Top Industry for Air Spills by Year (2012-2022)</a:t>
            </a:r>
          </a:p>
        </p:txBody>
      </p:sp>
      <p:sp>
        <p:nvSpPr>
          <p:cNvPr id="5" name="Content Placeholder 2">
            <a:extLst>
              <a:ext uri="{FF2B5EF4-FFF2-40B4-BE49-F238E27FC236}">
                <a16:creationId xmlns:a16="http://schemas.microsoft.com/office/drawing/2014/main" id="{2DD61180-349F-C9DD-AA09-8830E4F6E4C1}"/>
              </a:ext>
            </a:extLst>
          </p:cNvPr>
          <p:cNvSpPr>
            <a:spLocks noGrp="1"/>
          </p:cNvSpPr>
          <p:nvPr>
            <p:ph type="subTitle" idx="4"/>
          </p:nvPr>
        </p:nvSpPr>
        <p:spPr>
          <a:xfrm>
            <a:off x="141108" y="2395169"/>
            <a:ext cx="4023726" cy="4342214"/>
          </a:xfrm>
          <a:solidFill>
            <a:schemeClr val="bg1"/>
          </a:solidFill>
        </p:spPr>
        <p:txBody>
          <a:bodyPr vert="horz" wrap="square" lIns="0" tIns="0" rIns="0" bIns="0" rtlCol="0" anchor="t">
            <a:normAutofit fontScale="92500" lnSpcReduction="20000"/>
          </a:bodyPr>
          <a:lstStyle/>
          <a:p>
            <a:r>
              <a:rPr lang="en-US">
                <a:solidFill>
                  <a:srgbClr val="1F1F1F"/>
                </a:solidFill>
                <a:latin typeface="Work Sans"/>
              </a:rPr>
              <a:t>The 2015 spike in air spills in motor vehicle brake manufacturing likely resulted from a</a:t>
            </a:r>
            <a:r>
              <a:rPr lang="en-US" b="1">
                <a:solidFill>
                  <a:srgbClr val="1F1F1F"/>
                </a:solidFill>
                <a:latin typeface="Work Sans"/>
              </a:rPr>
              <a:t>djustments to comply with new Canadian Motor Vehicle Safety Regulations</a:t>
            </a:r>
            <a:r>
              <a:rPr lang="en-US">
                <a:solidFill>
                  <a:srgbClr val="1F1F1F"/>
                </a:solidFill>
                <a:latin typeface="Work Sans"/>
              </a:rPr>
              <a:t>, which impacted air and hydraulic brake systems, causing operational disruptions and increased material usage.</a:t>
            </a:r>
            <a:endParaRPr lang="en-US"/>
          </a:p>
        </p:txBody>
      </p:sp>
    </p:spTree>
    <p:extLst>
      <p:ext uri="{BB962C8B-B14F-4D97-AF65-F5344CB8AC3E}">
        <p14:creationId xmlns:p14="http://schemas.microsoft.com/office/powerpoint/2010/main" val="1629771782"/>
      </p:ext>
    </p:extLst>
  </p:cSld>
  <p:clrMapOvr>
    <a:masterClrMapping/>
  </p:clrMapOvr>
</p:sld>
</file>

<file path=ppt/theme/theme1.xml><?xml version="1.0" encoding="utf-8"?>
<a:theme xmlns:a="http://schemas.openxmlformats.org/drawingml/2006/main" name="Custom Design">
  <a:themeElements>
    <a:clrScheme name="Norquest Brand Colours 2022">
      <a:dk1>
        <a:srgbClr val="222222"/>
      </a:dk1>
      <a:lt1>
        <a:srgbClr val="FFFFFF"/>
      </a:lt1>
      <a:dk2>
        <a:srgbClr val="AA1F2E"/>
      </a:dk2>
      <a:lt2>
        <a:srgbClr val="E41F26"/>
      </a:lt2>
      <a:accent1>
        <a:srgbClr val="E41F26"/>
      </a:accent1>
      <a:accent2>
        <a:srgbClr val="FFBD00"/>
      </a:accent2>
      <a:accent3>
        <a:srgbClr val="FF8F1C"/>
      </a:accent3>
      <a:accent4>
        <a:srgbClr val="702F8A"/>
      </a:accent4>
      <a:accent5>
        <a:srgbClr val="AA1F2E"/>
      </a:accent5>
      <a:accent6>
        <a:srgbClr val="222222"/>
      </a:accent6>
      <a:hlink>
        <a:srgbClr val="AA1F2E"/>
      </a:hlink>
      <a:folHlink>
        <a:srgbClr val="AA1F2E"/>
      </a:folHlink>
    </a:clrScheme>
    <a:fontScheme name="NQ Work Sans font">
      <a:majorFont>
        <a:latin typeface="Work Sans"/>
        <a:ea typeface=""/>
        <a:cs typeface=""/>
      </a:majorFont>
      <a:minorFont>
        <a:latin typeface="Work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err="1" smtClean="0">
            <a:solidFill>
              <a:schemeClr val="tx1"/>
            </a:solidFill>
            <a:latin typeface="+mn-lt"/>
          </a:defRPr>
        </a:defPPr>
      </a:lstStyle>
    </a:txDef>
  </a:objectDefaults>
  <a:extraClrSchemeLst/>
  <a:extLst>
    <a:ext uri="{05A4C25C-085E-4340-85A3-A5531E510DB2}">
      <thm15:themeFamily xmlns:thm15="http://schemas.microsoft.com/office/thememl/2012/main" name="NorQuest-Powerpoint-Template-July-6-v2-2022" id="{AFA2B02E-3E2A-CB4F-81A6-777FEE267DB7}" vid="{F6F02A2D-74F1-E64E-99FC-0267A64C73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206BD27C0A0A54EAC735C3134946745" ma:contentTypeVersion="13" ma:contentTypeDescription="Create a new document." ma:contentTypeScope="" ma:versionID="789573316e2a434c97b67c69257f48ed">
  <xsd:schema xmlns:xsd="http://www.w3.org/2001/XMLSchema" xmlns:xs="http://www.w3.org/2001/XMLSchema" xmlns:p="http://schemas.microsoft.com/office/2006/metadata/properties" xmlns:ns3="f02ee68f-cbd4-47c3-882e-9b2b6940a65c" xmlns:ns4="a379eccc-bfe4-4447-8c22-960189025c9e" targetNamespace="http://schemas.microsoft.com/office/2006/metadata/properties" ma:root="true" ma:fieldsID="549d5ce21215c4eecdf9d2559c6c9be6" ns3:_="" ns4:_="">
    <xsd:import namespace="f02ee68f-cbd4-47c3-882e-9b2b6940a65c"/>
    <xsd:import namespace="a379eccc-bfe4-4447-8c22-960189025c9e"/>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ObjectDetectorVersions" minOccurs="0"/>
                <xsd:element ref="ns3:MediaServiceDateTaken" minOccurs="0"/>
                <xsd:element ref="ns3:MediaServiceSystemTags" minOccurs="0"/>
                <xsd:element ref="ns3:MediaServiceGenerationTime" minOccurs="0"/>
                <xsd:element ref="ns3:MediaServiceEventHashCode" minOccurs="0"/>
                <xsd:element ref="ns3:MediaLengthInSecond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2ee68f-cbd4-47c3-882e-9b2b6940a65c"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SystemTags" ma:index="16" nillable="true" ma:displayName="MediaServiceSystemTags" ma:hidden="true" ma:internalName="MediaServiceSystemTags" ma:readOnly="true">
      <xsd:simpleType>
        <xsd:restriction base="dms:Note"/>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379eccc-bfe4-4447-8c22-960189025c9e"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f02ee68f-cbd4-47c3-882e-9b2b6940a65c" xsi:nil="true"/>
  </documentManagement>
</p:properties>
</file>

<file path=customXml/itemProps1.xml><?xml version="1.0" encoding="utf-8"?>
<ds:datastoreItem xmlns:ds="http://schemas.openxmlformats.org/officeDocument/2006/customXml" ds:itemID="{02F2024C-535D-4CCC-8B7B-29691AC6179C}">
  <ds:schemaRefs>
    <ds:schemaRef ds:uri="http://schemas.microsoft.com/sharepoint/v3/contenttype/forms"/>
  </ds:schemaRefs>
</ds:datastoreItem>
</file>

<file path=customXml/itemProps2.xml><?xml version="1.0" encoding="utf-8"?>
<ds:datastoreItem xmlns:ds="http://schemas.openxmlformats.org/officeDocument/2006/customXml" ds:itemID="{9ECFB2C5-0DF1-45FF-93C9-7CB84548561E}">
  <ds:schemaRefs>
    <ds:schemaRef ds:uri="a379eccc-bfe4-4447-8c22-960189025c9e"/>
    <ds:schemaRef ds:uri="f02ee68f-cbd4-47c3-882e-9b2b6940a65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D630F274-F7DA-453F-88E3-EA950C59B7B5}">
  <ds:schemaRefs>
    <ds:schemaRef ds:uri="a379eccc-bfe4-4447-8c22-960189025c9e"/>
    <ds:schemaRef ds:uri="f02ee68f-cbd4-47c3-882e-9b2b6940a65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21</Slides>
  <Notes>21</Notes>
  <HiddenSlides>0</HiddenSlide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Custom Design</vt:lpstr>
      <vt:lpstr>PowerPoint Presentation</vt:lpstr>
      <vt:lpstr>Understanding the data</vt:lpstr>
      <vt:lpstr>Issue Detection</vt:lpstr>
      <vt:lpstr>Pattern Discovery</vt:lpstr>
      <vt:lpstr>Yearly Spill Count by Unit from 2000 to 2022</vt:lpstr>
      <vt:lpstr>PowerPoint Presentation</vt:lpstr>
      <vt:lpstr>PowerPoint Presentation</vt:lpstr>
      <vt:lpstr>PowerPoint Presentation</vt:lpstr>
      <vt:lpstr>PowerPoint Presentation</vt:lpstr>
      <vt:lpstr>PowerPoint Presentation</vt:lpstr>
      <vt:lpstr>PowerPoint Presentation</vt:lpstr>
      <vt:lpstr>Top 3 Substances Spilled to Air</vt:lpstr>
      <vt:lpstr>PowerPoint Presentation</vt:lpstr>
      <vt:lpstr>PowerPoint Presentation</vt:lpstr>
      <vt:lpstr>Fixing Bad Housekeeping </vt:lpstr>
      <vt:lpstr>Handling Outliers</vt:lpstr>
      <vt:lpstr>Handling NaN Values</vt:lpstr>
      <vt:lpstr>PowerPoint Presentation</vt:lpstr>
      <vt:lpstr>Classification - ML</vt:lpstr>
      <vt:lpstr>Classification – ML - Result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 Optional subtitle here</dc:title>
  <dc:creator>Helen Ma</dc:creator>
  <cp:revision>87</cp:revision>
  <cp:lastPrinted>2022-06-17T17:22:00Z</cp:lastPrinted>
  <dcterms:created xsi:type="dcterms:W3CDTF">2022-06-15T20:40:42Z</dcterms:created>
  <dcterms:modified xsi:type="dcterms:W3CDTF">2024-11-15T18:28:10Z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2022-06-15T00:00:00Z</vt:filetime>
  </property>
  <property fmtid="{D5CDD505-2E9C-101B-9397-08002B2CF9AE}" pid="3" name="Creator">
    <vt:lpwstr>Adobe InDesign 17.3 (Macintosh)</vt:lpwstr>
  </property>
  <property fmtid="{D5CDD505-2E9C-101B-9397-08002B2CF9AE}" pid="4" name="LastSaved">
    <vt:filetime>2022-06-15T00:00:00Z</vt:filetime>
  </property>
  <property fmtid="{D5CDD505-2E9C-101B-9397-08002B2CF9AE}" pid="5" name="ContentTypeId">
    <vt:lpwstr>0x010100C206BD27C0A0A54EAC735C3134946745</vt:lpwstr>
  </property>
  <property fmtid="{D5CDD505-2E9C-101B-9397-08002B2CF9AE}" pid="6" name="MSIP_Label_724e6ac5-0e84-491c-8838-b11844917f54_Enabled">
    <vt:lpwstr>true</vt:lpwstr>
  </property>
  <property fmtid="{D5CDD505-2E9C-101B-9397-08002B2CF9AE}" pid="7" name="MSIP_Label_724e6ac5-0e84-491c-8838-b11844917f54_SetDate">
    <vt:lpwstr>2024-11-04T23:54:07Z</vt:lpwstr>
  </property>
  <property fmtid="{D5CDD505-2E9C-101B-9397-08002B2CF9AE}" pid="8" name="MSIP_Label_724e6ac5-0e84-491c-8838-b11844917f54_Method">
    <vt:lpwstr>Standard</vt:lpwstr>
  </property>
  <property fmtid="{D5CDD505-2E9C-101B-9397-08002B2CF9AE}" pid="9" name="MSIP_Label_724e6ac5-0e84-491c-8838-b11844917f54_Name">
    <vt:lpwstr>Protected</vt:lpwstr>
  </property>
  <property fmtid="{D5CDD505-2E9C-101B-9397-08002B2CF9AE}" pid="10" name="MSIP_Label_724e6ac5-0e84-491c-8838-b11844917f54_SiteId">
    <vt:lpwstr>2ba011f1-f50a-44f3-a200-db3ea74e29b7</vt:lpwstr>
  </property>
  <property fmtid="{D5CDD505-2E9C-101B-9397-08002B2CF9AE}" pid="11" name="MSIP_Label_724e6ac5-0e84-491c-8838-b11844917f54_ActionId">
    <vt:lpwstr>9596619e-33b8-4e04-87d7-619abd81a236</vt:lpwstr>
  </property>
  <property fmtid="{D5CDD505-2E9C-101B-9397-08002B2CF9AE}" pid="12" name="MSIP_Label_724e6ac5-0e84-491c-8838-b11844917f54_ContentBits">
    <vt:lpwstr>0</vt:lpwstr>
  </property>
</Properties>
</file>

<file path=docProps/thumbnail.jpeg>
</file>